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8"/>
  </p:notesMasterIdLst>
  <p:sldIdLst>
    <p:sldId id="350" r:id="rId2"/>
    <p:sldId id="322" r:id="rId3"/>
    <p:sldId id="336" r:id="rId4"/>
    <p:sldId id="323" r:id="rId5"/>
    <p:sldId id="356" r:id="rId6"/>
    <p:sldId id="330" r:id="rId7"/>
  </p:sldIdLst>
  <p:sldSz cx="24379238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550673E0-7387-2E44-8AFD-B5CFC479C014}">
          <p14:sldIdLst>
            <p14:sldId id="350"/>
            <p14:sldId id="322"/>
            <p14:sldId id="336"/>
            <p14:sldId id="323"/>
            <p14:sldId id="356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5" autoAdjust="0"/>
    <p:restoredTop sz="75870" autoAdjust="0"/>
  </p:normalViewPr>
  <p:slideViewPr>
    <p:cSldViewPr snapToGrid="0" snapToObjects="1">
      <p:cViewPr varScale="1">
        <p:scale>
          <a:sx n="49" d="100"/>
          <a:sy n="49" d="100"/>
        </p:scale>
        <p:origin x="11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5E451-FD82-4F24-8C8D-DA95A3429D81}" type="datetimeFigureOut">
              <a:rPr lang="en-ID" smtClean="0"/>
              <a:t>10/11/2025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244E9-390B-4D19-90F4-F13F28F17B63}" type="slidenum">
              <a:rPr lang="en-ID" smtClean="0"/>
              <a:t>‹Nr.›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163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Baumretter-Fibel Seite 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Habt ihr schon einmal ein spannendes Erlebnis mit einem Baum gehabt?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Wann habt ihr das letzte Mal einen Baum berührt?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Wann hat einen von euch das letzte Mal ein Baum begeistert? (tolle Farben, lustige Form, …)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Wann hast du das letzte Mal einen Baum bewundert? (Seinen Wuchs, seine Blätter oder Früchte bestaunt?)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Hast du vielleicht schon einen Lieblingsbaum?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Falls du einen Lieblingsbaum hast: Was ist es für ein Baum?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Hast du ihm bereits einen Namen gegeben?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44E9-390B-4D19-90F4-F13F28F17B63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49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Baumretter-Fibel S.4 (Infobox Luna)</a:t>
            </a:r>
          </a:p>
          <a:p>
            <a:pPr rtl="0"/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„Bäumig“ bedeutet auf Berndeutsch großartig, fein, super, gut, stark.</a:t>
            </a:r>
          </a:p>
          <a:p>
            <a:pPr rtl="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Bern wird dieses Wort verwendet, um zu sagen, dass etwas gut, stark oder fein ist. </a:t>
            </a:r>
          </a:p>
          <a:p>
            <a:pPr rtl="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Bern ist die Hauptstadt der Schweiz.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44E9-390B-4D19-90F4-F13F28F17B63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75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Baumretter-Fibel Seite 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Figuren von links nach rechts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Eik: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Hallo ich bin Eik.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 Fibel handelt von den Superkräften der Bäume. Ich zeige dir, welche Superkräfte Bäume haben.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gemeinsam zeigen wir dir, wie du Baumfreundschaften eingehen kannst und so die bäumigen Superhelden unterstützen kannst.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Albero: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Willkommen! Ich bin Albero.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werde dich durch diese Fibel begleiten.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Luna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Huhu, mein Name ist Luna. Für alle unter euch, die nicht genug über Bäume erfahren können, also richtige Baumexpertinnen und -experten werden wollen, tauche ich hin und wieder in der Baumretter Fibel auf und erzähle euch ein paar spannende Dinge über Bäume.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44E9-390B-4D19-90F4-F13F28F17B63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320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Baumretter-Fibel S.5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Zeichne hier deinen Lieblingsbaum.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Falls du noch keinen Lieblingsbaum hast, zeichne hier, wie dein Lieblingsbaum aussehen würde, wenn du einen hättest.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Soll er groß oder klein sein? Wo soll er wachsen? (Vor deinem Haus? In einem Garten? Oder im Wald?)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Bäume wachsen auch gerne zusammen. Zeichne deinen Lieblingsbaum doch zwischen andere Bäume.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heißt dein Baum</a:t>
            </a:r>
            <a:r>
              <a:rPr 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Was ist an ihm besonders bäumig? (z.B. seine Größe, seine Früchte, seine vielen Äste zum klettern, …)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44E9-390B-4D19-90F4-F13F28F17B63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802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44E9-390B-4D19-90F4-F13F28F17B63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212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9238" cy="13716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8688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EFA134-53FC-4892-A6FD-3DCCFCF501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694611" y="4719485"/>
            <a:ext cx="8681641" cy="7379782"/>
          </a:xfrm>
          <a:custGeom>
            <a:avLst/>
            <a:gdLst>
              <a:gd name="connsiteX0" fmla="*/ 0 w 8681641"/>
              <a:gd name="connsiteY0" fmla="*/ 0 h 7379782"/>
              <a:gd name="connsiteX1" fmla="*/ 8681641 w 8681641"/>
              <a:gd name="connsiteY1" fmla="*/ 0 h 7379782"/>
              <a:gd name="connsiteX2" fmla="*/ 8681641 w 8681641"/>
              <a:gd name="connsiteY2" fmla="*/ 7379782 h 7379782"/>
              <a:gd name="connsiteX3" fmla="*/ 0 w 8681641"/>
              <a:gd name="connsiteY3" fmla="*/ 7379782 h 737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1641" h="7379782">
                <a:moveTo>
                  <a:pt x="0" y="0"/>
                </a:moveTo>
                <a:lnTo>
                  <a:pt x="8681641" y="0"/>
                </a:lnTo>
                <a:lnTo>
                  <a:pt x="8681641" y="7379782"/>
                </a:lnTo>
                <a:lnTo>
                  <a:pt x="0" y="737978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13E871B-5D8B-4D2F-A525-164FDF4FDB34}"/>
              </a:ext>
            </a:extLst>
          </p:cNvPr>
          <p:cNvSpPr/>
          <p:nvPr userDrawn="1"/>
        </p:nvSpPr>
        <p:spPr>
          <a:xfrm rot="16200000">
            <a:off x="-5146708" y="5768364"/>
            <a:ext cx="10769764" cy="1739642"/>
          </a:xfrm>
          <a:custGeom>
            <a:avLst/>
            <a:gdLst/>
            <a:ahLst/>
            <a:cxnLst/>
            <a:rect l="l" t="t" r="r" b="b"/>
            <a:pathLst>
              <a:path w="7768591" h="1254862">
                <a:moveTo>
                  <a:pt x="7106108" y="243612"/>
                </a:moveTo>
                <a:lnTo>
                  <a:pt x="7106108" y="527533"/>
                </a:lnTo>
                <a:lnTo>
                  <a:pt x="7272604" y="527533"/>
                </a:lnTo>
                <a:cubicBezTo>
                  <a:pt x="7297141" y="527533"/>
                  <a:pt x="7319632" y="520815"/>
                  <a:pt x="7340080" y="507378"/>
                </a:cubicBezTo>
                <a:cubicBezTo>
                  <a:pt x="7360527" y="493942"/>
                  <a:pt x="7376884" y="475831"/>
                  <a:pt x="7389153" y="453048"/>
                </a:cubicBezTo>
                <a:cubicBezTo>
                  <a:pt x="7401420" y="430264"/>
                  <a:pt x="7407555" y="404851"/>
                  <a:pt x="7407555" y="376810"/>
                </a:cubicBezTo>
                <a:cubicBezTo>
                  <a:pt x="7407555" y="335915"/>
                  <a:pt x="7394411" y="303492"/>
                  <a:pt x="7368122" y="279540"/>
                </a:cubicBezTo>
                <a:cubicBezTo>
                  <a:pt x="7341833" y="255588"/>
                  <a:pt x="7305905" y="243612"/>
                  <a:pt x="7260337" y="243612"/>
                </a:cubicBezTo>
                <a:close/>
                <a:moveTo>
                  <a:pt x="4948429" y="243612"/>
                </a:moveTo>
                <a:lnTo>
                  <a:pt x="4948429" y="1011251"/>
                </a:lnTo>
                <a:lnTo>
                  <a:pt x="5121936" y="1011251"/>
                </a:lnTo>
                <a:cubicBezTo>
                  <a:pt x="5185029" y="1011251"/>
                  <a:pt x="5237608" y="996646"/>
                  <a:pt x="5279670" y="967436"/>
                </a:cubicBezTo>
                <a:cubicBezTo>
                  <a:pt x="5321732" y="938226"/>
                  <a:pt x="5353279" y="894995"/>
                  <a:pt x="5374310" y="837743"/>
                </a:cubicBezTo>
                <a:cubicBezTo>
                  <a:pt x="5395341" y="780492"/>
                  <a:pt x="5405857" y="710388"/>
                  <a:pt x="5405857" y="627431"/>
                </a:cubicBezTo>
                <a:cubicBezTo>
                  <a:pt x="5405857" y="544475"/>
                  <a:pt x="5395341" y="474371"/>
                  <a:pt x="5374310" y="417119"/>
                </a:cubicBezTo>
                <a:cubicBezTo>
                  <a:pt x="5353279" y="359868"/>
                  <a:pt x="5321732" y="316637"/>
                  <a:pt x="5279670" y="287427"/>
                </a:cubicBezTo>
                <a:cubicBezTo>
                  <a:pt x="5237608" y="258217"/>
                  <a:pt x="5185029" y="243612"/>
                  <a:pt x="5121936" y="243612"/>
                </a:cubicBezTo>
                <a:close/>
                <a:moveTo>
                  <a:pt x="1394079" y="231344"/>
                </a:moveTo>
                <a:cubicBezTo>
                  <a:pt x="1300607" y="231344"/>
                  <a:pt x="1229627" y="265227"/>
                  <a:pt x="1181138" y="332994"/>
                </a:cubicBezTo>
                <a:cubicBezTo>
                  <a:pt x="1132650" y="400762"/>
                  <a:pt x="1108406" y="498907"/>
                  <a:pt x="1108406" y="627431"/>
                </a:cubicBezTo>
                <a:cubicBezTo>
                  <a:pt x="1108406" y="755955"/>
                  <a:pt x="1132650" y="854393"/>
                  <a:pt x="1181138" y="922744"/>
                </a:cubicBezTo>
                <a:cubicBezTo>
                  <a:pt x="1229627" y="991096"/>
                  <a:pt x="1300607" y="1025272"/>
                  <a:pt x="1394079" y="1025272"/>
                </a:cubicBezTo>
                <a:cubicBezTo>
                  <a:pt x="1487552" y="1025272"/>
                  <a:pt x="1558239" y="991096"/>
                  <a:pt x="1606144" y="922744"/>
                </a:cubicBezTo>
                <a:cubicBezTo>
                  <a:pt x="1654048" y="854393"/>
                  <a:pt x="1678001" y="755955"/>
                  <a:pt x="1678001" y="627431"/>
                </a:cubicBezTo>
                <a:cubicBezTo>
                  <a:pt x="1678001" y="498907"/>
                  <a:pt x="1654048" y="400762"/>
                  <a:pt x="1606144" y="332994"/>
                </a:cubicBezTo>
                <a:cubicBezTo>
                  <a:pt x="1558239" y="265227"/>
                  <a:pt x="1487552" y="231344"/>
                  <a:pt x="1394079" y="231344"/>
                </a:cubicBezTo>
                <a:close/>
                <a:moveTo>
                  <a:pt x="6906310" y="14021"/>
                </a:moveTo>
                <a:lnTo>
                  <a:pt x="7248069" y="14021"/>
                </a:lnTo>
                <a:cubicBezTo>
                  <a:pt x="7399960" y="14021"/>
                  <a:pt x="7510666" y="42647"/>
                  <a:pt x="7580186" y="99899"/>
                </a:cubicBezTo>
                <a:cubicBezTo>
                  <a:pt x="7649705" y="157150"/>
                  <a:pt x="7684465" y="238354"/>
                  <a:pt x="7684465" y="343510"/>
                </a:cubicBezTo>
                <a:cubicBezTo>
                  <a:pt x="7684465" y="411277"/>
                  <a:pt x="7665479" y="468821"/>
                  <a:pt x="7627506" y="516141"/>
                </a:cubicBezTo>
                <a:cubicBezTo>
                  <a:pt x="7589532" y="563461"/>
                  <a:pt x="7540168" y="598805"/>
                  <a:pt x="7479412" y="622174"/>
                </a:cubicBezTo>
                <a:lnTo>
                  <a:pt x="7479412" y="629184"/>
                </a:lnTo>
                <a:cubicBezTo>
                  <a:pt x="7501611" y="637363"/>
                  <a:pt x="7524395" y="656933"/>
                  <a:pt x="7547763" y="687896"/>
                </a:cubicBezTo>
                <a:cubicBezTo>
                  <a:pt x="7571131" y="718859"/>
                  <a:pt x="7590409" y="753034"/>
                  <a:pt x="7605599" y="790423"/>
                </a:cubicBezTo>
                <a:lnTo>
                  <a:pt x="7759828" y="1175995"/>
                </a:lnTo>
                <a:cubicBezTo>
                  <a:pt x="7765669" y="1191184"/>
                  <a:pt x="7768591" y="1202284"/>
                  <a:pt x="7768591" y="1209295"/>
                </a:cubicBezTo>
                <a:cubicBezTo>
                  <a:pt x="7768591" y="1232662"/>
                  <a:pt x="7733539" y="1244347"/>
                  <a:pt x="7663434" y="1244347"/>
                </a:cubicBezTo>
                <a:lnTo>
                  <a:pt x="7591578" y="1244347"/>
                </a:lnTo>
                <a:cubicBezTo>
                  <a:pt x="7565872" y="1244347"/>
                  <a:pt x="7543965" y="1241718"/>
                  <a:pt x="7525855" y="1236460"/>
                </a:cubicBezTo>
                <a:cubicBezTo>
                  <a:pt x="7507745" y="1231202"/>
                  <a:pt x="7495769" y="1221563"/>
                  <a:pt x="7489928" y="1207542"/>
                </a:cubicBezTo>
                <a:lnTo>
                  <a:pt x="7351472" y="865785"/>
                </a:lnTo>
                <a:cubicBezTo>
                  <a:pt x="7333946" y="830733"/>
                  <a:pt x="7314374" y="804444"/>
                  <a:pt x="7292760" y="786918"/>
                </a:cubicBezTo>
                <a:cubicBezTo>
                  <a:pt x="7271144" y="769392"/>
                  <a:pt x="7231711" y="760629"/>
                  <a:pt x="7174459" y="760629"/>
                </a:cubicBezTo>
                <a:lnTo>
                  <a:pt x="7106108" y="760629"/>
                </a:lnTo>
                <a:lnTo>
                  <a:pt x="7106108" y="1188263"/>
                </a:lnTo>
                <a:cubicBezTo>
                  <a:pt x="7106108" y="1225652"/>
                  <a:pt x="7071056" y="1244347"/>
                  <a:pt x="7000952" y="1244347"/>
                </a:cubicBezTo>
                <a:lnTo>
                  <a:pt x="6941363" y="1244347"/>
                </a:lnTo>
                <a:cubicBezTo>
                  <a:pt x="6871259" y="1244347"/>
                  <a:pt x="6836207" y="1225652"/>
                  <a:pt x="6836207" y="1188263"/>
                </a:cubicBezTo>
                <a:lnTo>
                  <a:pt x="6836207" y="84125"/>
                </a:lnTo>
                <a:cubicBezTo>
                  <a:pt x="6836207" y="37389"/>
                  <a:pt x="6859575" y="14021"/>
                  <a:pt x="6906310" y="14021"/>
                </a:cubicBezTo>
                <a:close/>
                <a:moveTo>
                  <a:pt x="5967832" y="14021"/>
                </a:moveTo>
                <a:lnTo>
                  <a:pt x="6582995" y="14021"/>
                </a:lnTo>
                <a:cubicBezTo>
                  <a:pt x="6618047" y="14021"/>
                  <a:pt x="6635572" y="43231"/>
                  <a:pt x="6635572" y="101651"/>
                </a:cubicBezTo>
                <a:lnTo>
                  <a:pt x="6635572" y="155982"/>
                </a:lnTo>
                <a:cubicBezTo>
                  <a:pt x="6635572" y="214402"/>
                  <a:pt x="6618047" y="243612"/>
                  <a:pt x="6582995" y="243612"/>
                </a:cubicBezTo>
                <a:lnTo>
                  <a:pt x="6167628" y="243612"/>
                </a:lnTo>
                <a:lnTo>
                  <a:pt x="6167628" y="497739"/>
                </a:lnTo>
                <a:lnTo>
                  <a:pt x="6535674" y="497739"/>
                </a:lnTo>
                <a:cubicBezTo>
                  <a:pt x="6570726" y="497739"/>
                  <a:pt x="6588252" y="526949"/>
                  <a:pt x="6588252" y="585369"/>
                </a:cubicBezTo>
                <a:lnTo>
                  <a:pt x="6588252" y="639699"/>
                </a:lnTo>
                <a:cubicBezTo>
                  <a:pt x="6588252" y="698119"/>
                  <a:pt x="6570726" y="727329"/>
                  <a:pt x="6535674" y="727329"/>
                </a:cubicBezTo>
                <a:lnTo>
                  <a:pt x="6167628" y="727329"/>
                </a:lnTo>
                <a:lnTo>
                  <a:pt x="6167628" y="1011251"/>
                </a:lnTo>
                <a:lnTo>
                  <a:pt x="6584746" y="1011251"/>
                </a:lnTo>
                <a:cubicBezTo>
                  <a:pt x="6619799" y="1011251"/>
                  <a:pt x="6637325" y="1040461"/>
                  <a:pt x="6637325" y="1098881"/>
                </a:cubicBezTo>
                <a:lnTo>
                  <a:pt x="6637325" y="1153211"/>
                </a:lnTo>
                <a:cubicBezTo>
                  <a:pt x="6637325" y="1211631"/>
                  <a:pt x="6619799" y="1240841"/>
                  <a:pt x="6584746" y="1240841"/>
                </a:cubicBezTo>
                <a:lnTo>
                  <a:pt x="5967832" y="1240841"/>
                </a:lnTo>
                <a:cubicBezTo>
                  <a:pt x="5921096" y="1240841"/>
                  <a:pt x="5897728" y="1217473"/>
                  <a:pt x="5897728" y="1170737"/>
                </a:cubicBezTo>
                <a:lnTo>
                  <a:pt x="5897728" y="84125"/>
                </a:lnTo>
                <a:cubicBezTo>
                  <a:pt x="5897728" y="37389"/>
                  <a:pt x="5921096" y="14021"/>
                  <a:pt x="5967832" y="14021"/>
                </a:cubicBezTo>
                <a:close/>
                <a:moveTo>
                  <a:pt x="4746879" y="14021"/>
                </a:moveTo>
                <a:lnTo>
                  <a:pt x="5121936" y="14021"/>
                </a:lnTo>
                <a:cubicBezTo>
                  <a:pt x="5242281" y="14021"/>
                  <a:pt x="5344224" y="37681"/>
                  <a:pt x="5427765" y="85001"/>
                </a:cubicBezTo>
                <a:cubicBezTo>
                  <a:pt x="5511305" y="132322"/>
                  <a:pt x="5574690" y="201550"/>
                  <a:pt x="5617922" y="292685"/>
                </a:cubicBezTo>
                <a:cubicBezTo>
                  <a:pt x="5661153" y="383820"/>
                  <a:pt x="5682768" y="495402"/>
                  <a:pt x="5682768" y="627431"/>
                </a:cubicBezTo>
                <a:cubicBezTo>
                  <a:pt x="5682768" y="726745"/>
                  <a:pt x="5670500" y="814375"/>
                  <a:pt x="5645963" y="890321"/>
                </a:cubicBezTo>
                <a:cubicBezTo>
                  <a:pt x="5621427" y="966267"/>
                  <a:pt x="5585206" y="1030237"/>
                  <a:pt x="5537302" y="1082231"/>
                </a:cubicBezTo>
                <a:cubicBezTo>
                  <a:pt x="5489398" y="1134225"/>
                  <a:pt x="5430686" y="1173658"/>
                  <a:pt x="5361166" y="1200531"/>
                </a:cubicBezTo>
                <a:cubicBezTo>
                  <a:pt x="5291646" y="1227405"/>
                  <a:pt x="5211903" y="1240841"/>
                  <a:pt x="5121936" y="1240841"/>
                </a:cubicBezTo>
                <a:lnTo>
                  <a:pt x="4746879" y="1240841"/>
                </a:lnTo>
                <a:cubicBezTo>
                  <a:pt x="4700143" y="1240841"/>
                  <a:pt x="4676775" y="1217473"/>
                  <a:pt x="4676775" y="1170737"/>
                </a:cubicBezTo>
                <a:lnTo>
                  <a:pt x="4676775" y="84125"/>
                </a:lnTo>
                <a:cubicBezTo>
                  <a:pt x="4676775" y="37389"/>
                  <a:pt x="4700143" y="14021"/>
                  <a:pt x="4746879" y="14021"/>
                </a:cubicBezTo>
                <a:close/>
                <a:moveTo>
                  <a:pt x="70104" y="14021"/>
                </a:moveTo>
                <a:lnTo>
                  <a:pt x="646710" y="14021"/>
                </a:lnTo>
                <a:cubicBezTo>
                  <a:pt x="681762" y="14021"/>
                  <a:pt x="699288" y="43231"/>
                  <a:pt x="699288" y="101651"/>
                </a:cubicBezTo>
                <a:lnTo>
                  <a:pt x="699288" y="155982"/>
                </a:lnTo>
                <a:cubicBezTo>
                  <a:pt x="699288" y="214402"/>
                  <a:pt x="681762" y="243612"/>
                  <a:pt x="646710" y="243612"/>
                </a:cubicBezTo>
                <a:lnTo>
                  <a:pt x="269901" y="243612"/>
                </a:lnTo>
                <a:lnTo>
                  <a:pt x="269901" y="552069"/>
                </a:lnTo>
                <a:lnTo>
                  <a:pt x="634442" y="552069"/>
                </a:lnTo>
                <a:cubicBezTo>
                  <a:pt x="669494" y="552069"/>
                  <a:pt x="687020" y="581279"/>
                  <a:pt x="687020" y="639699"/>
                </a:cubicBezTo>
                <a:lnTo>
                  <a:pt x="687020" y="694030"/>
                </a:lnTo>
                <a:cubicBezTo>
                  <a:pt x="687020" y="752450"/>
                  <a:pt x="669494" y="781660"/>
                  <a:pt x="634442" y="781660"/>
                </a:cubicBezTo>
                <a:lnTo>
                  <a:pt x="269901" y="781660"/>
                </a:lnTo>
                <a:lnTo>
                  <a:pt x="269901" y="1188263"/>
                </a:lnTo>
                <a:cubicBezTo>
                  <a:pt x="269901" y="1225652"/>
                  <a:pt x="234849" y="1244347"/>
                  <a:pt x="164745" y="1244347"/>
                </a:cubicBezTo>
                <a:lnTo>
                  <a:pt x="105156" y="1244347"/>
                </a:lnTo>
                <a:cubicBezTo>
                  <a:pt x="35052" y="1244347"/>
                  <a:pt x="0" y="1225652"/>
                  <a:pt x="0" y="1188263"/>
                </a:cubicBezTo>
                <a:lnTo>
                  <a:pt x="0" y="84125"/>
                </a:lnTo>
                <a:cubicBezTo>
                  <a:pt x="0" y="37389"/>
                  <a:pt x="23368" y="14021"/>
                  <a:pt x="70104" y="14021"/>
                </a:cubicBezTo>
                <a:close/>
                <a:moveTo>
                  <a:pt x="3512363" y="10516"/>
                </a:moveTo>
                <a:lnTo>
                  <a:pt x="3587725" y="10516"/>
                </a:lnTo>
                <a:cubicBezTo>
                  <a:pt x="3613430" y="10516"/>
                  <a:pt x="3635921" y="13437"/>
                  <a:pt x="3655200" y="19279"/>
                </a:cubicBezTo>
                <a:cubicBezTo>
                  <a:pt x="3674479" y="25121"/>
                  <a:pt x="3690544" y="37974"/>
                  <a:pt x="3703397" y="57836"/>
                </a:cubicBezTo>
                <a:lnTo>
                  <a:pt x="4097732" y="665988"/>
                </a:lnTo>
                <a:cubicBezTo>
                  <a:pt x="4110584" y="683515"/>
                  <a:pt x="4121976" y="700456"/>
                  <a:pt x="4131907" y="716814"/>
                </a:cubicBezTo>
                <a:cubicBezTo>
                  <a:pt x="4141838" y="733172"/>
                  <a:pt x="4151478" y="750698"/>
                  <a:pt x="4160825" y="769392"/>
                </a:cubicBezTo>
                <a:lnTo>
                  <a:pt x="4167836" y="767639"/>
                </a:lnTo>
                <a:cubicBezTo>
                  <a:pt x="4166668" y="747776"/>
                  <a:pt x="4165791" y="729374"/>
                  <a:pt x="4165207" y="712432"/>
                </a:cubicBezTo>
                <a:cubicBezTo>
                  <a:pt x="4164622" y="695490"/>
                  <a:pt x="4164330" y="674167"/>
                  <a:pt x="4164330" y="648462"/>
                </a:cubicBezTo>
                <a:lnTo>
                  <a:pt x="4164330" y="66599"/>
                </a:lnTo>
                <a:cubicBezTo>
                  <a:pt x="4164330" y="29210"/>
                  <a:pt x="4199382" y="10516"/>
                  <a:pt x="4269486" y="10516"/>
                </a:cubicBezTo>
                <a:lnTo>
                  <a:pt x="4320312" y="10516"/>
                </a:lnTo>
                <a:cubicBezTo>
                  <a:pt x="4390416" y="10516"/>
                  <a:pt x="4425468" y="29210"/>
                  <a:pt x="4425468" y="66599"/>
                </a:cubicBezTo>
                <a:lnTo>
                  <a:pt x="4425468" y="1188263"/>
                </a:lnTo>
                <a:cubicBezTo>
                  <a:pt x="4425468" y="1225652"/>
                  <a:pt x="4390416" y="1244347"/>
                  <a:pt x="4320312" y="1244347"/>
                </a:cubicBezTo>
                <a:lnTo>
                  <a:pt x="4253713" y="1244347"/>
                </a:lnTo>
                <a:cubicBezTo>
                  <a:pt x="4228008" y="1244347"/>
                  <a:pt x="4205516" y="1241425"/>
                  <a:pt x="4186237" y="1235584"/>
                </a:cubicBezTo>
                <a:cubicBezTo>
                  <a:pt x="4166959" y="1229742"/>
                  <a:pt x="4150894" y="1216889"/>
                  <a:pt x="4138041" y="1197026"/>
                </a:cubicBezTo>
                <a:lnTo>
                  <a:pt x="3734943" y="580111"/>
                </a:lnTo>
                <a:cubicBezTo>
                  <a:pt x="3723259" y="562585"/>
                  <a:pt x="3712160" y="545643"/>
                  <a:pt x="3701644" y="529286"/>
                </a:cubicBezTo>
                <a:cubicBezTo>
                  <a:pt x="3691128" y="512928"/>
                  <a:pt x="3681197" y="495402"/>
                  <a:pt x="3671850" y="476708"/>
                </a:cubicBezTo>
                <a:lnTo>
                  <a:pt x="3664839" y="478460"/>
                </a:lnTo>
                <a:cubicBezTo>
                  <a:pt x="3667176" y="498323"/>
                  <a:pt x="3668345" y="516725"/>
                  <a:pt x="3668345" y="533667"/>
                </a:cubicBezTo>
                <a:cubicBezTo>
                  <a:pt x="3668345" y="550609"/>
                  <a:pt x="3668345" y="571932"/>
                  <a:pt x="3668345" y="597637"/>
                </a:cubicBezTo>
                <a:lnTo>
                  <a:pt x="3668345" y="1188263"/>
                </a:lnTo>
                <a:cubicBezTo>
                  <a:pt x="3668345" y="1225652"/>
                  <a:pt x="3633293" y="1244347"/>
                  <a:pt x="3563189" y="1244347"/>
                </a:cubicBezTo>
                <a:lnTo>
                  <a:pt x="3512363" y="1244347"/>
                </a:lnTo>
                <a:cubicBezTo>
                  <a:pt x="3442260" y="1244347"/>
                  <a:pt x="3407207" y="1225652"/>
                  <a:pt x="3407207" y="1188263"/>
                </a:cubicBezTo>
                <a:lnTo>
                  <a:pt x="3407207" y="66599"/>
                </a:lnTo>
                <a:cubicBezTo>
                  <a:pt x="3407207" y="29210"/>
                  <a:pt x="3442260" y="10516"/>
                  <a:pt x="3512363" y="10516"/>
                </a:cubicBezTo>
                <a:close/>
                <a:moveTo>
                  <a:pt x="2259330" y="10516"/>
                </a:moveTo>
                <a:lnTo>
                  <a:pt x="2318919" y="10516"/>
                </a:lnTo>
                <a:cubicBezTo>
                  <a:pt x="2389024" y="10516"/>
                  <a:pt x="2424075" y="29210"/>
                  <a:pt x="2424075" y="66599"/>
                </a:cubicBezTo>
                <a:lnTo>
                  <a:pt x="2424075" y="813207"/>
                </a:lnTo>
                <a:cubicBezTo>
                  <a:pt x="2424075" y="854101"/>
                  <a:pt x="2434006" y="890613"/>
                  <a:pt x="2453869" y="922744"/>
                </a:cubicBezTo>
                <a:cubicBezTo>
                  <a:pt x="2473732" y="954875"/>
                  <a:pt x="2501773" y="979996"/>
                  <a:pt x="2537994" y="998106"/>
                </a:cubicBezTo>
                <a:cubicBezTo>
                  <a:pt x="2574214" y="1016216"/>
                  <a:pt x="2615693" y="1025272"/>
                  <a:pt x="2662428" y="1025272"/>
                </a:cubicBezTo>
                <a:cubicBezTo>
                  <a:pt x="2710333" y="1025272"/>
                  <a:pt x="2752103" y="1016216"/>
                  <a:pt x="2787739" y="998106"/>
                </a:cubicBezTo>
                <a:cubicBezTo>
                  <a:pt x="2823375" y="979996"/>
                  <a:pt x="2851418" y="954875"/>
                  <a:pt x="2871864" y="922744"/>
                </a:cubicBezTo>
                <a:cubicBezTo>
                  <a:pt x="2892311" y="890613"/>
                  <a:pt x="2902535" y="854101"/>
                  <a:pt x="2902535" y="813207"/>
                </a:cubicBezTo>
                <a:lnTo>
                  <a:pt x="2902535" y="66599"/>
                </a:lnTo>
                <a:cubicBezTo>
                  <a:pt x="2902535" y="29210"/>
                  <a:pt x="2937586" y="10516"/>
                  <a:pt x="3007691" y="10516"/>
                </a:cubicBezTo>
                <a:lnTo>
                  <a:pt x="3065526" y="10516"/>
                </a:lnTo>
                <a:cubicBezTo>
                  <a:pt x="3135630" y="10516"/>
                  <a:pt x="3170683" y="29210"/>
                  <a:pt x="3170683" y="66599"/>
                </a:cubicBezTo>
                <a:lnTo>
                  <a:pt x="3170683" y="830733"/>
                </a:lnTo>
                <a:cubicBezTo>
                  <a:pt x="3170683" y="965099"/>
                  <a:pt x="3125991" y="1069379"/>
                  <a:pt x="3036609" y="1143572"/>
                </a:cubicBezTo>
                <a:cubicBezTo>
                  <a:pt x="2947227" y="1217765"/>
                  <a:pt x="2822499" y="1254862"/>
                  <a:pt x="2662428" y="1254862"/>
                </a:cubicBezTo>
                <a:cubicBezTo>
                  <a:pt x="2502357" y="1254862"/>
                  <a:pt x="2377631" y="1217765"/>
                  <a:pt x="2288248" y="1143572"/>
                </a:cubicBezTo>
                <a:cubicBezTo>
                  <a:pt x="2198866" y="1069379"/>
                  <a:pt x="2154174" y="965099"/>
                  <a:pt x="2154174" y="830733"/>
                </a:cubicBezTo>
                <a:lnTo>
                  <a:pt x="2154174" y="66599"/>
                </a:lnTo>
                <a:cubicBezTo>
                  <a:pt x="2154174" y="29210"/>
                  <a:pt x="2189226" y="10516"/>
                  <a:pt x="2259330" y="10516"/>
                </a:cubicBezTo>
                <a:close/>
                <a:moveTo>
                  <a:pt x="1394079" y="0"/>
                </a:moveTo>
                <a:cubicBezTo>
                  <a:pt x="1575181" y="0"/>
                  <a:pt x="1713930" y="54039"/>
                  <a:pt x="1810322" y="162116"/>
                </a:cubicBezTo>
                <a:cubicBezTo>
                  <a:pt x="1906715" y="270193"/>
                  <a:pt x="1954912" y="425298"/>
                  <a:pt x="1954912" y="627431"/>
                </a:cubicBezTo>
                <a:cubicBezTo>
                  <a:pt x="1954912" y="829565"/>
                  <a:pt x="1906715" y="984670"/>
                  <a:pt x="1810322" y="1092747"/>
                </a:cubicBezTo>
                <a:cubicBezTo>
                  <a:pt x="1713930" y="1200824"/>
                  <a:pt x="1575181" y="1254862"/>
                  <a:pt x="1394079" y="1254862"/>
                </a:cubicBezTo>
                <a:cubicBezTo>
                  <a:pt x="1214146" y="1254862"/>
                  <a:pt x="1075398" y="1200824"/>
                  <a:pt x="977837" y="1092747"/>
                </a:cubicBezTo>
                <a:cubicBezTo>
                  <a:pt x="880276" y="984670"/>
                  <a:pt x="831495" y="829565"/>
                  <a:pt x="831495" y="627431"/>
                </a:cubicBezTo>
                <a:cubicBezTo>
                  <a:pt x="831495" y="425298"/>
                  <a:pt x="880276" y="270193"/>
                  <a:pt x="977837" y="162116"/>
                </a:cubicBezTo>
                <a:cubicBezTo>
                  <a:pt x="1075398" y="54039"/>
                  <a:pt x="1214146" y="0"/>
                  <a:pt x="1394079" y="0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54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BE7B74-3B03-4CAA-AB34-F8A3C795F2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97620" y="1209367"/>
            <a:ext cx="5508000" cy="11326762"/>
          </a:xfrm>
          <a:custGeom>
            <a:avLst/>
            <a:gdLst>
              <a:gd name="connsiteX0" fmla="*/ 0 w 5508000"/>
              <a:gd name="connsiteY0" fmla="*/ 0 h 11326762"/>
              <a:gd name="connsiteX1" fmla="*/ 5508000 w 5508000"/>
              <a:gd name="connsiteY1" fmla="*/ 0 h 11326762"/>
              <a:gd name="connsiteX2" fmla="*/ 5508000 w 5508000"/>
              <a:gd name="connsiteY2" fmla="*/ 11326762 h 11326762"/>
              <a:gd name="connsiteX3" fmla="*/ 0 w 5508000"/>
              <a:gd name="connsiteY3" fmla="*/ 11326762 h 113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000" h="11326762">
                <a:moveTo>
                  <a:pt x="0" y="0"/>
                </a:moveTo>
                <a:lnTo>
                  <a:pt x="5508000" y="0"/>
                </a:lnTo>
                <a:lnTo>
                  <a:pt x="5508000" y="11326762"/>
                </a:lnTo>
                <a:lnTo>
                  <a:pt x="0" y="1132676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9300600-A5BD-40DF-91F1-E3D94C0B3A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89620" y="1209367"/>
            <a:ext cx="5508001" cy="11326762"/>
          </a:xfrm>
          <a:custGeom>
            <a:avLst/>
            <a:gdLst>
              <a:gd name="connsiteX0" fmla="*/ 0 w 5508001"/>
              <a:gd name="connsiteY0" fmla="*/ 0 h 11326762"/>
              <a:gd name="connsiteX1" fmla="*/ 5508001 w 5508001"/>
              <a:gd name="connsiteY1" fmla="*/ 0 h 11326762"/>
              <a:gd name="connsiteX2" fmla="*/ 5508001 w 5508001"/>
              <a:gd name="connsiteY2" fmla="*/ 11326762 h 11326762"/>
              <a:gd name="connsiteX3" fmla="*/ 0 w 5508001"/>
              <a:gd name="connsiteY3" fmla="*/ 11326762 h 113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001" h="11326762">
                <a:moveTo>
                  <a:pt x="0" y="0"/>
                </a:moveTo>
                <a:lnTo>
                  <a:pt x="5508001" y="0"/>
                </a:lnTo>
                <a:lnTo>
                  <a:pt x="5508001" y="11326762"/>
                </a:lnTo>
                <a:lnTo>
                  <a:pt x="0" y="1132676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A391A3-E4D2-484F-9419-9492428EA3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1619" y="1209367"/>
            <a:ext cx="5508000" cy="11326762"/>
          </a:xfrm>
          <a:custGeom>
            <a:avLst/>
            <a:gdLst>
              <a:gd name="connsiteX0" fmla="*/ 0 w 5508000"/>
              <a:gd name="connsiteY0" fmla="*/ 0 h 11326762"/>
              <a:gd name="connsiteX1" fmla="*/ 5508000 w 5508000"/>
              <a:gd name="connsiteY1" fmla="*/ 0 h 11326762"/>
              <a:gd name="connsiteX2" fmla="*/ 5508000 w 5508000"/>
              <a:gd name="connsiteY2" fmla="*/ 11326762 h 11326762"/>
              <a:gd name="connsiteX3" fmla="*/ 0 w 5508000"/>
              <a:gd name="connsiteY3" fmla="*/ 11326762 h 113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000" h="11326762">
                <a:moveTo>
                  <a:pt x="0" y="0"/>
                </a:moveTo>
                <a:lnTo>
                  <a:pt x="5508000" y="0"/>
                </a:lnTo>
                <a:lnTo>
                  <a:pt x="5508000" y="11326762"/>
                </a:lnTo>
                <a:lnTo>
                  <a:pt x="0" y="1132676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22519F-4F2E-4AC7-B9E3-499D403EE2A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73618" y="1209367"/>
            <a:ext cx="5508000" cy="11297266"/>
          </a:xfrm>
          <a:custGeom>
            <a:avLst/>
            <a:gdLst>
              <a:gd name="connsiteX0" fmla="*/ 0 w 5508000"/>
              <a:gd name="connsiteY0" fmla="*/ 0 h 11326762"/>
              <a:gd name="connsiteX1" fmla="*/ 5508000 w 5508000"/>
              <a:gd name="connsiteY1" fmla="*/ 0 h 11326762"/>
              <a:gd name="connsiteX2" fmla="*/ 5508000 w 5508000"/>
              <a:gd name="connsiteY2" fmla="*/ 11326762 h 11326762"/>
              <a:gd name="connsiteX3" fmla="*/ 0 w 5508000"/>
              <a:gd name="connsiteY3" fmla="*/ 11326762 h 113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000" h="11326762">
                <a:moveTo>
                  <a:pt x="0" y="0"/>
                </a:moveTo>
                <a:lnTo>
                  <a:pt x="5508000" y="0"/>
                </a:lnTo>
                <a:lnTo>
                  <a:pt x="5508000" y="11326762"/>
                </a:lnTo>
                <a:lnTo>
                  <a:pt x="0" y="1132676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128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46FCAF-902D-473D-8954-FA2BD4BA46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578262" y="2428876"/>
            <a:ext cx="6115050" cy="7516168"/>
          </a:xfrm>
          <a:custGeom>
            <a:avLst/>
            <a:gdLst>
              <a:gd name="connsiteX0" fmla="*/ 0 w 6115050"/>
              <a:gd name="connsiteY0" fmla="*/ 0 h 7516168"/>
              <a:gd name="connsiteX1" fmla="*/ 6115050 w 6115050"/>
              <a:gd name="connsiteY1" fmla="*/ 0 h 7516168"/>
              <a:gd name="connsiteX2" fmla="*/ 6115050 w 6115050"/>
              <a:gd name="connsiteY2" fmla="*/ 7516168 h 7516168"/>
              <a:gd name="connsiteX3" fmla="*/ 0 w 6115050"/>
              <a:gd name="connsiteY3" fmla="*/ 7516168 h 751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50" h="7516168">
                <a:moveTo>
                  <a:pt x="0" y="0"/>
                </a:moveTo>
                <a:lnTo>
                  <a:pt x="6115050" y="0"/>
                </a:lnTo>
                <a:lnTo>
                  <a:pt x="6115050" y="7516168"/>
                </a:lnTo>
                <a:lnTo>
                  <a:pt x="0" y="751616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EF9B38-B513-45D6-8F38-2325E40328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5926" y="2428876"/>
            <a:ext cx="6115050" cy="7516168"/>
          </a:xfrm>
          <a:custGeom>
            <a:avLst/>
            <a:gdLst>
              <a:gd name="connsiteX0" fmla="*/ 0 w 6115050"/>
              <a:gd name="connsiteY0" fmla="*/ 0 h 7516168"/>
              <a:gd name="connsiteX1" fmla="*/ 6115050 w 6115050"/>
              <a:gd name="connsiteY1" fmla="*/ 0 h 7516168"/>
              <a:gd name="connsiteX2" fmla="*/ 6115050 w 6115050"/>
              <a:gd name="connsiteY2" fmla="*/ 7516168 h 7516168"/>
              <a:gd name="connsiteX3" fmla="*/ 0 w 6115050"/>
              <a:gd name="connsiteY3" fmla="*/ 7516168 h 751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50" h="7516168">
                <a:moveTo>
                  <a:pt x="0" y="0"/>
                </a:moveTo>
                <a:lnTo>
                  <a:pt x="6115050" y="0"/>
                </a:lnTo>
                <a:lnTo>
                  <a:pt x="6115050" y="7516168"/>
                </a:lnTo>
                <a:lnTo>
                  <a:pt x="0" y="751616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92493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46FCAF-902D-473D-8954-FA2BD4BA46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392399" y="0"/>
            <a:ext cx="8986837" cy="13716000"/>
          </a:xfrm>
          <a:custGeom>
            <a:avLst/>
            <a:gdLst>
              <a:gd name="connsiteX0" fmla="*/ 0 w 6115050"/>
              <a:gd name="connsiteY0" fmla="*/ 0 h 7516168"/>
              <a:gd name="connsiteX1" fmla="*/ 6115050 w 6115050"/>
              <a:gd name="connsiteY1" fmla="*/ 0 h 7516168"/>
              <a:gd name="connsiteX2" fmla="*/ 6115050 w 6115050"/>
              <a:gd name="connsiteY2" fmla="*/ 7516168 h 7516168"/>
              <a:gd name="connsiteX3" fmla="*/ 0 w 6115050"/>
              <a:gd name="connsiteY3" fmla="*/ 7516168 h 751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50" h="7516168">
                <a:moveTo>
                  <a:pt x="0" y="0"/>
                </a:moveTo>
                <a:lnTo>
                  <a:pt x="6115050" y="0"/>
                </a:lnTo>
                <a:lnTo>
                  <a:pt x="6115050" y="7516168"/>
                </a:lnTo>
                <a:lnTo>
                  <a:pt x="0" y="751616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3065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9937B5-FDB6-4564-8BFB-DF570642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259300" y="-54211"/>
            <a:ext cx="5686426" cy="4743451"/>
          </a:xfrm>
          <a:custGeom>
            <a:avLst/>
            <a:gdLst>
              <a:gd name="connsiteX0" fmla="*/ 0 w 5686426"/>
              <a:gd name="connsiteY0" fmla="*/ 0 h 4743451"/>
              <a:gd name="connsiteX1" fmla="*/ 5686426 w 5686426"/>
              <a:gd name="connsiteY1" fmla="*/ 0 h 4743451"/>
              <a:gd name="connsiteX2" fmla="*/ 5686426 w 5686426"/>
              <a:gd name="connsiteY2" fmla="*/ 4743451 h 4743451"/>
              <a:gd name="connsiteX3" fmla="*/ 0 w 5686426"/>
              <a:gd name="connsiteY3" fmla="*/ 4743451 h 474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6426" h="4743451">
                <a:moveTo>
                  <a:pt x="0" y="0"/>
                </a:moveTo>
                <a:lnTo>
                  <a:pt x="5686426" y="0"/>
                </a:lnTo>
                <a:lnTo>
                  <a:pt x="5686426" y="4743451"/>
                </a:lnTo>
                <a:lnTo>
                  <a:pt x="0" y="474345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0355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72AA1A-58BE-466D-9A25-955F6038522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581400"/>
            <a:ext cx="17335500" cy="10134600"/>
          </a:xfrm>
          <a:custGeom>
            <a:avLst/>
            <a:gdLst>
              <a:gd name="connsiteX0" fmla="*/ 0 w 17335500"/>
              <a:gd name="connsiteY0" fmla="*/ 0 h 10134600"/>
              <a:gd name="connsiteX1" fmla="*/ 17335500 w 17335500"/>
              <a:gd name="connsiteY1" fmla="*/ 0 h 10134600"/>
              <a:gd name="connsiteX2" fmla="*/ 17335500 w 17335500"/>
              <a:gd name="connsiteY2" fmla="*/ 10134600 h 10134600"/>
              <a:gd name="connsiteX3" fmla="*/ 0 w 17335500"/>
              <a:gd name="connsiteY3" fmla="*/ 10134600 h 1013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5500" h="10134600">
                <a:moveTo>
                  <a:pt x="0" y="0"/>
                </a:moveTo>
                <a:lnTo>
                  <a:pt x="17335500" y="0"/>
                </a:lnTo>
                <a:lnTo>
                  <a:pt x="17335500" y="10134600"/>
                </a:lnTo>
                <a:lnTo>
                  <a:pt x="0" y="101346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407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7F22E1-EA5F-42E2-82D0-6B5759A2C7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406812" y="4722238"/>
            <a:ext cx="6429376" cy="4857751"/>
          </a:xfrm>
          <a:custGeom>
            <a:avLst/>
            <a:gdLst>
              <a:gd name="connsiteX0" fmla="*/ 256538 w 6429376"/>
              <a:gd name="connsiteY0" fmla="*/ 0 h 4857751"/>
              <a:gd name="connsiteX1" fmla="*/ 6172836 w 6429376"/>
              <a:gd name="connsiteY1" fmla="*/ 0 h 4857751"/>
              <a:gd name="connsiteX2" fmla="*/ 6429376 w 6429376"/>
              <a:gd name="connsiteY2" fmla="*/ 256538 h 4857751"/>
              <a:gd name="connsiteX3" fmla="*/ 6429376 w 6429376"/>
              <a:gd name="connsiteY3" fmla="*/ 4601213 h 4857751"/>
              <a:gd name="connsiteX4" fmla="*/ 6172836 w 6429376"/>
              <a:gd name="connsiteY4" fmla="*/ 4857751 h 4857751"/>
              <a:gd name="connsiteX5" fmla="*/ 256538 w 6429376"/>
              <a:gd name="connsiteY5" fmla="*/ 4857751 h 4857751"/>
              <a:gd name="connsiteX6" fmla="*/ 0 w 6429376"/>
              <a:gd name="connsiteY6" fmla="*/ 4601213 h 4857751"/>
              <a:gd name="connsiteX7" fmla="*/ 0 w 6429376"/>
              <a:gd name="connsiteY7" fmla="*/ 256538 h 4857751"/>
              <a:gd name="connsiteX8" fmla="*/ 256538 w 6429376"/>
              <a:gd name="connsiteY8" fmla="*/ 0 h 485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9376" h="4857751">
                <a:moveTo>
                  <a:pt x="256538" y="0"/>
                </a:moveTo>
                <a:lnTo>
                  <a:pt x="6172836" y="0"/>
                </a:lnTo>
                <a:cubicBezTo>
                  <a:pt x="6314520" y="0"/>
                  <a:pt x="6429376" y="114856"/>
                  <a:pt x="6429376" y="256538"/>
                </a:cubicBezTo>
                <a:lnTo>
                  <a:pt x="6429376" y="4601213"/>
                </a:lnTo>
                <a:cubicBezTo>
                  <a:pt x="6429376" y="4742895"/>
                  <a:pt x="6314520" y="4857751"/>
                  <a:pt x="6172836" y="4857751"/>
                </a:cubicBezTo>
                <a:lnTo>
                  <a:pt x="256538" y="4857751"/>
                </a:lnTo>
                <a:cubicBezTo>
                  <a:pt x="114856" y="4857751"/>
                  <a:pt x="0" y="4742895"/>
                  <a:pt x="0" y="4601213"/>
                </a:cubicBezTo>
                <a:lnTo>
                  <a:pt x="0" y="256538"/>
                </a:lnTo>
                <a:cubicBezTo>
                  <a:pt x="0" y="114856"/>
                  <a:pt x="114856" y="0"/>
                  <a:pt x="25653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775201F-B269-45B2-99A0-10E8B4BC25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74932" y="4722239"/>
            <a:ext cx="6429375" cy="4857751"/>
          </a:xfrm>
          <a:custGeom>
            <a:avLst/>
            <a:gdLst>
              <a:gd name="connsiteX0" fmla="*/ 256538 w 6429375"/>
              <a:gd name="connsiteY0" fmla="*/ 0 h 4857751"/>
              <a:gd name="connsiteX1" fmla="*/ 6172837 w 6429375"/>
              <a:gd name="connsiteY1" fmla="*/ 0 h 4857751"/>
              <a:gd name="connsiteX2" fmla="*/ 6429375 w 6429375"/>
              <a:gd name="connsiteY2" fmla="*/ 256538 h 4857751"/>
              <a:gd name="connsiteX3" fmla="*/ 6429375 w 6429375"/>
              <a:gd name="connsiteY3" fmla="*/ 4601213 h 4857751"/>
              <a:gd name="connsiteX4" fmla="*/ 6172837 w 6429375"/>
              <a:gd name="connsiteY4" fmla="*/ 4857751 h 4857751"/>
              <a:gd name="connsiteX5" fmla="*/ 256538 w 6429375"/>
              <a:gd name="connsiteY5" fmla="*/ 4857751 h 4857751"/>
              <a:gd name="connsiteX6" fmla="*/ 0 w 6429375"/>
              <a:gd name="connsiteY6" fmla="*/ 4601213 h 4857751"/>
              <a:gd name="connsiteX7" fmla="*/ 0 w 6429375"/>
              <a:gd name="connsiteY7" fmla="*/ 256538 h 4857751"/>
              <a:gd name="connsiteX8" fmla="*/ 256538 w 6429375"/>
              <a:gd name="connsiteY8" fmla="*/ 0 h 485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9375" h="4857751">
                <a:moveTo>
                  <a:pt x="256538" y="0"/>
                </a:moveTo>
                <a:lnTo>
                  <a:pt x="6172837" y="0"/>
                </a:lnTo>
                <a:cubicBezTo>
                  <a:pt x="6314519" y="0"/>
                  <a:pt x="6429375" y="114856"/>
                  <a:pt x="6429375" y="256538"/>
                </a:cubicBezTo>
                <a:lnTo>
                  <a:pt x="6429375" y="4601213"/>
                </a:lnTo>
                <a:cubicBezTo>
                  <a:pt x="6429375" y="4742895"/>
                  <a:pt x="6314519" y="4857751"/>
                  <a:pt x="6172837" y="4857751"/>
                </a:cubicBezTo>
                <a:lnTo>
                  <a:pt x="256538" y="4857751"/>
                </a:lnTo>
                <a:cubicBezTo>
                  <a:pt x="114856" y="4857751"/>
                  <a:pt x="0" y="4742895"/>
                  <a:pt x="0" y="4601213"/>
                </a:cubicBezTo>
                <a:lnTo>
                  <a:pt x="0" y="256538"/>
                </a:lnTo>
                <a:cubicBezTo>
                  <a:pt x="0" y="114856"/>
                  <a:pt x="114856" y="0"/>
                  <a:pt x="25653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2E1078-990F-42A6-9A13-AA07566631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43050" y="4722239"/>
            <a:ext cx="6429375" cy="4857751"/>
          </a:xfrm>
          <a:custGeom>
            <a:avLst/>
            <a:gdLst>
              <a:gd name="connsiteX0" fmla="*/ 256538 w 6429375"/>
              <a:gd name="connsiteY0" fmla="*/ 0 h 4857751"/>
              <a:gd name="connsiteX1" fmla="*/ 6172837 w 6429375"/>
              <a:gd name="connsiteY1" fmla="*/ 0 h 4857751"/>
              <a:gd name="connsiteX2" fmla="*/ 6429375 w 6429375"/>
              <a:gd name="connsiteY2" fmla="*/ 256538 h 4857751"/>
              <a:gd name="connsiteX3" fmla="*/ 6429375 w 6429375"/>
              <a:gd name="connsiteY3" fmla="*/ 4601213 h 4857751"/>
              <a:gd name="connsiteX4" fmla="*/ 6172837 w 6429375"/>
              <a:gd name="connsiteY4" fmla="*/ 4857751 h 4857751"/>
              <a:gd name="connsiteX5" fmla="*/ 256538 w 6429375"/>
              <a:gd name="connsiteY5" fmla="*/ 4857751 h 4857751"/>
              <a:gd name="connsiteX6" fmla="*/ 0 w 6429375"/>
              <a:gd name="connsiteY6" fmla="*/ 4601213 h 4857751"/>
              <a:gd name="connsiteX7" fmla="*/ 0 w 6429375"/>
              <a:gd name="connsiteY7" fmla="*/ 256538 h 4857751"/>
              <a:gd name="connsiteX8" fmla="*/ 256538 w 6429375"/>
              <a:gd name="connsiteY8" fmla="*/ 0 h 485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9375" h="4857751">
                <a:moveTo>
                  <a:pt x="256538" y="0"/>
                </a:moveTo>
                <a:lnTo>
                  <a:pt x="6172837" y="0"/>
                </a:lnTo>
                <a:cubicBezTo>
                  <a:pt x="6314519" y="0"/>
                  <a:pt x="6429375" y="114856"/>
                  <a:pt x="6429375" y="256538"/>
                </a:cubicBezTo>
                <a:lnTo>
                  <a:pt x="6429375" y="4601213"/>
                </a:lnTo>
                <a:cubicBezTo>
                  <a:pt x="6429375" y="4742895"/>
                  <a:pt x="6314519" y="4857751"/>
                  <a:pt x="6172837" y="4857751"/>
                </a:cubicBezTo>
                <a:lnTo>
                  <a:pt x="256538" y="4857751"/>
                </a:lnTo>
                <a:cubicBezTo>
                  <a:pt x="114856" y="4857751"/>
                  <a:pt x="0" y="4742895"/>
                  <a:pt x="0" y="4601213"/>
                </a:cubicBezTo>
                <a:lnTo>
                  <a:pt x="0" y="256538"/>
                </a:lnTo>
                <a:cubicBezTo>
                  <a:pt x="0" y="114856"/>
                  <a:pt x="114856" y="0"/>
                  <a:pt x="25653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5987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F99B9C2-D0F0-40DF-A34E-7CFA2658176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975432" y="0"/>
            <a:ext cx="11403806" cy="5870304"/>
          </a:xfrm>
          <a:custGeom>
            <a:avLst/>
            <a:gdLst>
              <a:gd name="connsiteX0" fmla="*/ 0 w 11463337"/>
              <a:gd name="connsiteY0" fmla="*/ 0 h 5870304"/>
              <a:gd name="connsiteX1" fmla="*/ 11463337 w 11463337"/>
              <a:gd name="connsiteY1" fmla="*/ 0 h 5870304"/>
              <a:gd name="connsiteX2" fmla="*/ 11463337 w 11463337"/>
              <a:gd name="connsiteY2" fmla="*/ 5870304 h 5870304"/>
              <a:gd name="connsiteX3" fmla="*/ 0 w 11463337"/>
              <a:gd name="connsiteY3" fmla="*/ 5870304 h 587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3337" h="5870304">
                <a:moveTo>
                  <a:pt x="0" y="0"/>
                </a:moveTo>
                <a:lnTo>
                  <a:pt x="11463337" y="0"/>
                </a:lnTo>
                <a:lnTo>
                  <a:pt x="11463337" y="5870304"/>
                </a:lnTo>
                <a:lnTo>
                  <a:pt x="0" y="587030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74E47B2-F80C-4EB6-8835-24CE54CE53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68206" y="6743125"/>
            <a:ext cx="4937394" cy="4229100"/>
          </a:xfrm>
          <a:custGeom>
            <a:avLst/>
            <a:gdLst>
              <a:gd name="connsiteX0" fmla="*/ 0 w 4937394"/>
              <a:gd name="connsiteY0" fmla="*/ 0 h 4229100"/>
              <a:gd name="connsiteX1" fmla="*/ 4937394 w 4937394"/>
              <a:gd name="connsiteY1" fmla="*/ 0 h 4229100"/>
              <a:gd name="connsiteX2" fmla="*/ 4937394 w 4937394"/>
              <a:gd name="connsiteY2" fmla="*/ 4229100 h 4229100"/>
              <a:gd name="connsiteX3" fmla="*/ 0 w 4937394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394" h="4229100">
                <a:moveTo>
                  <a:pt x="0" y="0"/>
                </a:moveTo>
                <a:lnTo>
                  <a:pt x="4937394" y="0"/>
                </a:lnTo>
                <a:lnTo>
                  <a:pt x="4937394" y="4229100"/>
                </a:lnTo>
                <a:lnTo>
                  <a:pt x="0" y="42291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9B8ABF2-9503-4248-B611-DD398F7255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73640" y="6743125"/>
            <a:ext cx="4937394" cy="4229100"/>
          </a:xfrm>
          <a:custGeom>
            <a:avLst/>
            <a:gdLst>
              <a:gd name="connsiteX0" fmla="*/ 0 w 4937394"/>
              <a:gd name="connsiteY0" fmla="*/ 0 h 4229100"/>
              <a:gd name="connsiteX1" fmla="*/ 4937394 w 4937394"/>
              <a:gd name="connsiteY1" fmla="*/ 0 h 4229100"/>
              <a:gd name="connsiteX2" fmla="*/ 4937394 w 4937394"/>
              <a:gd name="connsiteY2" fmla="*/ 4229100 h 4229100"/>
              <a:gd name="connsiteX3" fmla="*/ 0 w 4937394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394" h="4229100">
                <a:moveTo>
                  <a:pt x="0" y="0"/>
                </a:moveTo>
                <a:lnTo>
                  <a:pt x="4937394" y="0"/>
                </a:lnTo>
                <a:lnTo>
                  <a:pt x="4937394" y="4229100"/>
                </a:lnTo>
                <a:lnTo>
                  <a:pt x="0" y="42291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75EC9DB-D751-418D-8352-E30FF69371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71828" y="6743125"/>
            <a:ext cx="4937394" cy="4229100"/>
          </a:xfrm>
          <a:custGeom>
            <a:avLst/>
            <a:gdLst>
              <a:gd name="connsiteX0" fmla="*/ 0 w 4937394"/>
              <a:gd name="connsiteY0" fmla="*/ 0 h 4229100"/>
              <a:gd name="connsiteX1" fmla="*/ 4937394 w 4937394"/>
              <a:gd name="connsiteY1" fmla="*/ 0 h 4229100"/>
              <a:gd name="connsiteX2" fmla="*/ 4937394 w 4937394"/>
              <a:gd name="connsiteY2" fmla="*/ 4229100 h 4229100"/>
              <a:gd name="connsiteX3" fmla="*/ 0 w 4937394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394" h="4229100">
                <a:moveTo>
                  <a:pt x="0" y="0"/>
                </a:moveTo>
                <a:lnTo>
                  <a:pt x="4937394" y="0"/>
                </a:lnTo>
                <a:lnTo>
                  <a:pt x="4937394" y="4229100"/>
                </a:lnTo>
                <a:lnTo>
                  <a:pt x="0" y="42291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631BEA7-0FC3-4A1E-8E51-F5DE60D679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70017" y="6743125"/>
            <a:ext cx="4937394" cy="4229100"/>
          </a:xfrm>
          <a:custGeom>
            <a:avLst/>
            <a:gdLst>
              <a:gd name="connsiteX0" fmla="*/ 0 w 4937394"/>
              <a:gd name="connsiteY0" fmla="*/ 0 h 4229100"/>
              <a:gd name="connsiteX1" fmla="*/ 4937394 w 4937394"/>
              <a:gd name="connsiteY1" fmla="*/ 0 h 4229100"/>
              <a:gd name="connsiteX2" fmla="*/ 4937394 w 4937394"/>
              <a:gd name="connsiteY2" fmla="*/ 4229100 h 4229100"/>
              <a:gd name="connsiteX3" fmla="*/ 0 w 4937394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394" h="4229100">
                <a:moveTo>
                  <a:pt x="0" y="0"/>
                </a:moveTo>
                <a:lnTo>
                  <a:pt x="4937394" y="0"/>
                </a:lnTo>
                <a:lnTo>
                  <a:pt x="4937394" y="4229100"/>
                </a:lnTo>
                <a:lnTo>
                  <a:pt x="0" y="42291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56648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8E44945-ECD3-4EF5-B47A-CD96601EDF0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915330" y="1299586"/>
            <a:ext cx="5286820" cy="4894037"/>
          </a:xfrm>
          <a:custGeom>
            <a:avLst/>
            <a:gdLst>
              <a:gd name="connsiteX0" fmla="*/ 184309 w 5286820"/>
              <a:gd name="connsiteY0" fmla="*/ 0 h 4894037"/>
              <a:gd name="connsiteX1" fmla="*/ 5102510 w 5286820"/>
              <a:gd name="connsiteY1" fmla="*/ 0 h 4894037"/>
              <a:gd name="connsiteX2" fmla="*/ 5286820 w 5286820"/>
              <a:gd name="connsiteY2" fmla="*/ 184309 h 4894037"/>
              <a:gd name="connsiteX3" fmla="*/ 5286820 w 5286820"/>
              <a:gd name="connsiteY3" fmla="*/ 4894037 h 4894037"/>
              <a:gd name="connsiteX4" fmla="*/ 0 w 5286820"/>
              <a:gd name="connsiteY4" fmla="*/ 4894037 h 4894037"/>
              <a:gd name="connsiteX5" fmla="*/ 0 w 5286820"/>
              <a:gd name="connsiteY5" fmla="*/ 184309 h 4894037"/>
              <a:gd name="connsiteX6" fmla="*/ 184309 w 5286820"/>
              <a:gd name="connsiteY6" fmla="*/ 0 h 489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6820" h="4894037">
                <a:moveTo>
                  <a:pt x="184309" y="0"/>
                </a:moveTo>
                <a:lnTo>
                  <a:pt x="5102510" y="0"/>
                </a:lnTo>
                <a:cubicBezTo>
                  <a:pt x="5204302" y="0"/>
                  <a:pt x="5286820" y="82518"/>
                  <a:pt x="5286820" y="184309"/>
                </a:cubicBezTo>
                <a:lnTo>
                  <a:pt x="5286820" y="4894037"/>
                </a:lnTo>
                <a:lnTo>
                  <a:pt x="0" y="4894037"/>
                </a:lnTo>
                <a:lnTo>
                  <a:pt x="0" y="184309"/>
                </a:lnTo>
                <a:cubicBezTo>
                  <a:pt x="0" y="82518"/>
                  <a:pt x="82518" y="0"/>
                  <a:pt x="18430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E383F36-0452-40E0-B005-FA87E7D5D8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7758080" y="1299585"/>
            <a:ext cx="5286820" cy="4894037"/>
          </a:xfrm>
          <a:custGeom>
            <a:avLst/>
            <a:gdLst>
              <a:gd name="connsiteX0" fmla="*/ 184309 w 5286820"/>
              <a:gd name="connsiteY0" fmla="*/ 0 h 4894037"/>
              <a:gd name="connsiteX1" fmla="*/ 5102510 w 5286820"/>
              <a:gd name="connsiteY1" fmla="*/ 0 h 4894037"/>
              <a:gd name="connsiteX2" fmla="*/ 5286820 w 5286820"/>
              <a:gd name="connsiteY2" fmla="*/ 184309 h 4894037"/>
              <a:gd name="connsiteX3" fmla="*/ 5286820 w 5286820"/>
              <a:gd name="connsiteY3" fmla="*/ 4894037 h 4894037"/>
              <a:gd name="connsiteX4" fmla="*/ 0 w 5286820"/>
              <a:gd name="connsiteY4" fmla="*/ 4894037 h 4894037"/>
              <a:gd name="connsiteX5" fmla="*/ 0 w 5286820"/>
              <a:gd name="connsiteY5" fmla="*/ 184309 h 4894037"/>
              <a:gd name="connsiteX6" fmla="*/ 184309 w 5286820"/>
              <a:gd name="connsiteY6" fmla="*/ 0 h 489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6820" h="4894037">
                <a:moveTo>
                  <a:pt x="184309" y="0"/>
                </a:moveTo>
                <a:lnTo>
                  <a:pt x="5102510" y="0"/>
                </a:lnTo>
                <a:cubicBezTo>
                  <a:pt x="5204302" y="0"/>
                  <a:pt x="5286820" y="82518"/>
                  <a:pt x="5286820" y="184309"/>
                </a:cubicBezTo>
                <a:lnTo>
                  <a:pt x="5286820" y="4894037"/>
                </a:lnTo>
                <a:lnTo>
                  <a:pt x="0" y="4894037"/>
                </a:lnTo>
                <a:lnTo>
                  <a:pt x="0" y="184309"/>
                </a:lnTo>
                <a:cubicBezTo>
                  <a:pt x="0" y="82518"/>
                  <a:pt x="82518" y="0"/>
                  <a:pt x="18430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AEF4D3-1FFE-429F-9AE7-C0D4DD8B7CA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901263" y="7462243"/>
            <a:ext cx="5286820" cy="4894037"/>
          </a:xfrm>
          <a:custGeom>
            <a:avLst/>
            <a:gdLst>
              <a:gd name="connsiteX0" fmla="*/ 184309 w 5286820"/>
              <a:gd name="connsiteY0" fmla="*/ 0 h 4894037"/>
              <a:gd name="connsiteX1" fmla="*/ 5102510 w 5286820"/>
              <a:gd name="connsiteY1" fmla="*/ 0 h 4894037"/>
              <a:gd name="connsiteX2" fmla="*/ 5286820 w 5286820"/>
              <a:gd name="connsiteY2" fmla="*/ 184309 h 4894037"/>
              <a:gd name="connsiteX3" fmla="*/ 5286820 w 5286820"/>
              <a:gd name="connsiteY3" fmla="*/ 4894037 h 4894037"/>
              <a:gd name="connsiteX4" fmla="*/ 0 w 5286820"/>
              <a:gd name="connsiteY4" fmla="*/ 4894037 h 4894037"/>
              <a:gd name="connsiteX5" fmla="*/ 0 w 5286820"/>
              <a:gd name="connsiteY5" fmla="*/ 184309 h 4894037"/>
              <a:gd name="connsiteX6" fmla="*/ 184309 w 5286820"/>
              <a:gd name="connsiteY6" fmla="*/ 0 h 489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6820" h="4894037">
                <a:moveTo>
                  <a:pt x="184309" y="0"/>
                </a:moveTo>
                <a:lnTo>
                  <a:pt x="5102510" y="0"/>
                </a:lnTo>
                <a:cubicBezTo>
                  <a:pt x="5204302" y="0"/>
                  <a:pt x="5286820" y="82518"/>
                  <a:pt x="5286820" y="184309"/>
                </a:cubicBezTo>
                <a:lnTo>
                  <a:pt x="5286820" y="4894037"/>
                </a:lnTo>
                <a:lnTo>
                  <a:pt x="0" y="4894037"/>
                </a:lnTo>
                <a:lnTo>
                  <a:pt x="0" y="184309"/>
                </a:lnTo>
                <a:cubicBezTo>
                  <a:pt x="0" y="82518"/>
                  <a:pt x="82518" y="0"/>
                  <a:pt x="18430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3F8207F-F955-4E9C-AA25-4681249420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758078" y="7490495"/>
            <a:ext cx="5286820" cy="4894037"/>
          </a:xfrm>
          <a:custGeom>
            <a:avLst/>
            <a:gdLst>
              <a:gd name="connsiteX0" fmla="*/ 184309 w 5286820"/>
              <a:gd name="connsiteY0" fmla="*/ 0 h 4894037"/>
              <a:gd name="connsiteX1" fmla="*/ 5102510 w 5286820"/>
              <a:gd name="connsiteY1" fmla="*/ 0 h 4894037"/>
              <a:gd name="connsiteX2" fmla="*/ 5286820 w 5286820"/>
              <a:gd name="connsiteY2" fmla="*/ 184309 h 4894037"/>
              <a:gd name="connsiteX3" fmla="*/ 5286820 w 5286820"/>
              <a:gd name="connsiteY3" fmla="*/ 4894037 h 4894037"/>
              <a:gd name="connsiteX4" fmla="*/ 0 w 5286820"/>
              <a:gd name="connsiteY4" fmla="*/ 4894037 h 4894037"/>
              <a:gd name="connsiteX5" fmla="*/ 0 w 5286820"/>
              <a:gd name="connsiteY5" fmla="*/ 184309 h 4894037"/>
              <a:gd name="connsiteX6" fmla="*/ 184309 w 5286820"/>
              <a:gd name="connsiteY6" fmla="*/ 0 h 489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6820" h="4894037">
                <a:moveTo>
                  <a:pt x="184309" y="0"/>
                </a:moveTo>
                <a:lnTo>
                  <a:pt x="5102510" y="0"/>
                </a:lnTo>
                <a:cubicBezTo>
                  <a:pt x="5204302" y="0"/>
                  <a:pt x="5286820" y="82518"/>
                  <a:pt x="5286820" y="184309"/>
                </a:cubicBezTo>
                <a:lnTo>
                  <a:pt x="5286820" y="4894037"/>
                </a:lnTo>
                <a:lnTo>
                  <a:pt x="0" y="4894037"/>
                </a:lnTo>
                <a:lnTo>
                  <a:pt x="0" y="184309"/>
                </a:lnTo>
                <a:cubicBezTo>
                  <a:pt x="0" y="82518"/>
                  <a:pt x="82518" y="0"/>
                  <a:pt x="18430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74E47B2-F80C-4EB6-8835-24CE54CE53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10544174" cy="13715999"/>
          </a:xfrm>
          <a:custGeom>
            <a:avLst/>
            <a:gdLst>
              <a:gd name="connsiteX0" fmla="*/ 0 w 4937394"/>
              <a:gd name="connsiteY0" fmla="*/ 0 h 4229100"/>
              <a:gd name="connsiteX1" fmla="*/ 4937394 w 4937394"/>
              <a:gd name="connsiteY1" fmla="*/ 0 h 4229100"/>
              <a:gd name="connsiteX2" fmla="*/ 4937394 w 4937394"/>
              <a:gd name="connsiteY2" fmla="*/ 4229100 h 4229100"/>
              <a:gd name="connsiteX3" fmla="*/ 0 w 4937394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394" h="4229100">
                <a:moveTo>
                  <a:pt x="0" y="0"/>
                </a:moveTo>
                <a:lnTo>
                  <a:pt x="4937394" y="0"/>
                </a:lnTo>
                <a:lnTo>
                  <a:pt x="4937394" y="4229100"/>
                </a:lnTo>
                <a:lnTo>
                  <a:pt x="0" y="42291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59835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DA7FBE0-C62B-4D9A-820E-F5C48CB0A9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-1"/>
            <a:ext cx="10958720" cy="13716000"/>
          </a:xfrm>
          <a:custGeom>
            <a:avLst/>
            <a:gdLst>
              <a:gd name="connsiteX0" fmla="*/ 3472308 w 10958720"/>
              <a:gd name="connsiteY0" fmla="*/ 13401100 h 13716000"/>
              <a:gd name="connsiteX1" fmla="*/ 3450725 w 10958720"/>
              <a:gd name="connsiteY1" fmla="*/ 13401150 h 13716000"/>
              <a:gd name="connsiteX2" fmla="*/ 3417176 w 10958720"/>
              <a:gd name="connsiteY2" fmla="*/ 13419124 h 13716000"/>
              <a:gd name="connsiteX3" fmla="*/ 3353543 w 10958720"/>
              <a:gd name="connsiteY3" fmla="*/ 13444587 h 13716000"/>
              <a:gd name="connsiteX4" fmla="*/ 3312138 w 10958720"/>
              <a:gd name="connsiteY4" fmla="*/ 13461415 h 13716000"/>
              <a:gd name="connsiteX5" fmla="*/ 3315043 w 10958720"/>
              <a:gd name="connsiteY5" fmla="*/ 13481743 h 13716000"/>
              <a:gd name="connsiteX6" fmla="*/ 3401055 w 10958720"/>
              <a:gd name="connsiteY6" fmla="*/ 13476003 h 13716000"/>
              <a:gd name="connsiteX7" fmla="*/ 3393345 w 10958720"/>
              <a:gd name="connsiteY7" fmla="*/ 13564411 h 13716000"/>
              <a:gd name="connsiteX8" fmla="*/ 3405296 w 10958720"/>
              <a:gd name="connsiteY8" fmla="*/ 13576889 h 13716000"/>
              <a:gd name="connsiteX9" fmla="*/ 3541024 w 10958720"/>
              <a:gd name="connsiteY9" fmla="*/ 13481100 h 13716000"/>
              <a:gd name="connsiteX10" fmla="*/ 3472308 w 10958720"/>
              <a:gd name="connsiteY10" fmla="*/ 13401100 h 13716000"/>
              <a:gd name="connsiteX11" fmla="*/ 4522777 w 10958720"/>
              <a:gd name="connsiteY11" fmla="*/ 13148743 h 13716000"/>
              <a:gd name="connsiteX12" fmla="*/ 4514226 w 10958720"/>
              <a:gd name="connsiteY12" fmla="*/ 13153240 h 13716000"/>
              <a:gd name="connsiteX13" fmla="*/ 4360731 w 10958720"/>
              <a:gd name="connsiteY13" fmla="*/ 13234108 h 13716000"/>
              <a:gd name="connsiteX14" fmla="*/ 4428313 w 10958720"/>
              <a:gd name="connsiteY14" fmla="*/ 13280116 h 13716000"/>
              <a:gd name="connsiteX15" fmla="*/ 4539203 w 10958720"/>
              <a:gd name="connsiteY15" fmla="*/ 13180228 h 13716000"/>
              <a:gd name="connsiteX16" fmla="*/ 4531095 w 10958720"/>
              <a:gd name="connsiteY16" fmla="*/ 13150830 h 13716000"/>
              <a:gd name="connsiteX17" fmla="*/ 4522777 w 10958720"/>
              <a:gd name="connsiteY17" fmla="*/ 13148743 h 13716000"/>
              <a:gd name="connsiteX18" fmla="*/ 2242928 w 10958720"/>
              <a:gd name="connsiteY18" fmla="*/ 12992770 h 13716000"/>
              <a:gd name="connsiteX19" fmla="*/ 2172324 w 10958720"/>
              <a:gd name="connsiteY19" fmla="*/ 13050202 h 13716000"/>
              <a:gd name="connsiteX20" fmla="*/ 2265991 w 10958720"/>
              <a:gd name="connsiteY20" fmla="*/ 13054278 h 13716000"/>
              <a:gd name="connsiteX21" fmla="*/ 2265393 w 10958720"/>
              <a:gd name="connsiteY21" fmla="*/ 13022711 h 13716000"/>
              <a:gd name="connsiteX22" fmla="*/ 2306930 w 10958720"/>
              <a:gd name="connsiteY22" fmla="*/ 13045155 h 13716000"/>
              <a:gd name="connsiteX23" fmla="*/ 2242928 w 10958720"/>
              <a:gd name="connsiteY23" fmla="*/ 12992770 h 13716000"/>
              <a:gd name="connsiteX24" fmla="*/ 4225044 w 10958720"/>
              <a:gd name="connsiteY24" fmla="*/ 12914068 h 13716000"/>
              <a:gd name="connsiteX25" fmla="*/ 4220094 w 10958720"/>
              <a:gd name="connsiteY25" fmla="*/ 13010818 h 13716000"/>
              <a:gd name="connsiteX26" fmla="*/ 4166258 w 10958720"/>
              <a:gd name="connsiteY26" fmla="*/ 13066535 h 13716000"/>
              <a:gd name="connsiteX27" fmla="*/ 4260255 w 10958720"/>
              <a:gd name="connsiteY27" fmla="*/ 13018177 h 13716000"/>
              <a:gd name="connsiteX28" fmla="*/ 4225044 w 10958720"/>
              <a:gd name="connsiteY28" fmla="*/ 12914068 h 13716000"/>
              <a:gd name="connsiteX29" fmla="*/ 5179312 w 10958720"/>
              <a:gd name="connsiteY29" fmla="*/ 12765724 h 13716000"/>
              <a:gd name="connsiteX30" fmla="*/ 4804375 w 10958720"/>
              <a:gd name="connsiteY30" fmla="*/ 12961177 h 13716000"/>
              <a:gd name="connsiteX31" fmla="*/ 4825921 w 10958720"/>
              <a:gd name="connsiteY31" fmla="*/ 13111980 h 13716000"/>
              <a:gd name="connsiteX32" fmla="*/ 4888789 w 10958720"/>
              <a:gd name="connsiteY32" fmla="*/ 13102998 h 13716000"/>
              <a:gd name="connsiteX33" fmla="*/ 4973242 w 10958720"/>
              <a:gd name="connsiteY33" fmla="*/ 13146594 h 13716000"/>
              <a:gd name="connsiteX34" fmla="*/ 5007899 w 10958720"/>
              <a:gd name="connsiteY34" fmla="*/ 13120899 h 13716000"/>
              <a:gd name="connsiteX35" fmla="*/ 5080457 w 10958720"/>
              <a:gd name="connsiteY35" fmla="*/ 13026498 h 13716000"/>
              <a:gd name="connsiteX36" fmla="*/ 5120349 w 10958720"/>
              <a:gd name="connsiteY36" fmla="*/ 12960773 h 13716000"/>
              <a:gd name="connsiteX37" fmla="*/ 5157666 w 10958720"/>
              <a:gd name="connsiteY37" fmla="*/ 12827745 h 13716000"/>
              <a:gd name="connsiteX38" fmla="*/ 3716752 w 10958720"/>
              <a:gd name="connsiteY38" fmla="*/ 12729122 h 13716000"/>
              <a:gd name="connsiteX39" fmla="*/ 3563433 w 10958720"/>
              <a:gd name="connsiteY39" fmla="*/ 12751028 h 13716000"/>
              <a:gd name="connsiteX40" fmla="*/ 3566795 w 10958720"/>
              <a:gd name="connsiteY40" fmla="*/ 12774556 h 13716000"/>
              <a:gd name="connsiteX41" fmla="*/ 3656628 w 10958720"/>
              <a:gd name="connsiteY41" fmla="*/ 12790101 h 13716000"/>
              <a:gd name="connsiteX42" fmla="*/ 3716752 w 10958720"/>
              <a:gd name="connsiteY42" fmla="*/ 12729122 h 13716000"/>
              <a:gd name="connsiteX43" fmla="*/ 2906223 w 10958720"/>
              <a:gd name="connsiteY43" fmla="*/ 12695401 h 13716000"/>
              <a:gd name="connsiteX44" fmla="*/ 2770057 w 10958720"/>
              <a:gd name="connsiteY44" fmla="*/ 12755245 h 13716000"/>
              <a:gd name="connsiteX45" fmla="*/ 2768063 w 10958720"/>
              <a:gd name="connsiteY45" fmla="*/ 12752256 h 13716000"/>
              <a:gd name="connsiteX46" fmla="*/ 2783842 w 10958720"/>
              <a:gd name="connsiteY46" fmla="*/ 12780567 h 13716000"/>
              <a:gd name="connsiteX47" fmla="*/ 2834386 w 10958720"/>
              <a:gd name="connsiteY47" fmla="*/ 12882485 h 13716000"/>
              <a:gd name="connsiteX48" fmla="*/ 2769217 w 10958720"/>
              <a:gd name="connsiteY48" fmla="*/ 12908158 h 13716000"/>
              <a:gd name="connsiteX49" fmla="*/ 2743911 w 10958720"/>
              <a:gd name="connsiteY49" fmla="*/ 12928145 h 13716000"/>
              <a:gd name="connsiteX50" fmla="*/ 2757085 w 10958720"/>
              <a:gd name="connsiteY50" fmla="*/ 12960103 h 13716000"/>
              <a:gd name="connsiteX51" fmla="*/ 2807659 w 10958720"/>
              <a:gd name="connsiteY51" fmla="*/ 13001991 h 13716000"/>
              <a:gd name="connsiteX52" fmla="*/ 2955247 w 10958720"/>
              <a:gd name="connsiteY52" fmla="*/ 13098769 h 13716000"/>
              <a:gd name="connsiteX53" fmla="*/ 3009394 w 10958720"/>
              <a:gd name="connsiteY53" fmla="*/ 13107629 h 13716000"/>
              <a:gd name="connsiteX54" fmla="*/ 3021025 w 10958720"/>
              <a:gd name="connsiteY54" fmla="*/ 13077362 h 13716000"/>
              <a:gd name="connsiteX55" fmla="*/ 3024166 w 10958720"/>
              <a:gd name="connsiteY55" fmla="*/ 12924120 h 13716000"/>
              <a:gd name="connsiteX56" fmla="*/ 3064967 w 10958720"/>
              <a:gd name="connsiteY56" fmla="*/ 12881186 h 13716000"/>
              <a:gd name="connsiteX57" fmla="*/ 2968548 w 10958720"/>
              <a:gd name="connsiteY57" fmla="*/ 12846936 h 13716000"/>
              <a:gd name="connsiteX58" fmla="*/ 2983143 w 10958720"/>
              <a:gd name="connsiteY58" fmla="*/ 12779374 h 13716000"/>
              <a:gd name="connsiteX59" fmla="*/ 2941469 w 10958720"/>
              <a:gd name="connsiteY59" fmla="*/ 12728568 h 13716000"/>
              <a:gd name="connsiteX60" fmla="*/ 2906223 w 10958720"/>
              <a:gd name="connsiteY60" fmla="*/ 12695401 h 13716000"/>
              <a:gd name="connsiteX61" fmla="*/ 5793345 w 10958720"/>
              <a:gd name="connsiteY61" fmla="*/ 12656636 h 13716000"/>
              <a:gd name="connsiteX62" fmla="*/ 5706691 w 10958720"/>
              <a:gd name="connsiteY62" fmla="*/ 12777681 h 13716000"/>
              <a:gd name="connsiteX63" fmla="*/ 5835973 w 10958720"/>
              <a:gd name="connsiteY63" fmla="*/ 12675167 h 13716000"/>
              <a:gd name="connsiteX64" fmla="*/ 5793345 w 10958720"/>
              <a:gd name="connsiteY64" fmla="*/ 12656636 h 13716000"/>
              <a:gd name="connsiteX65" fmla="*/ 6104657 w 10958720"/>
              <a:gd name="connsiteY65" fmla="*/ 12497081 h 13716000"/>
              <a:gd name="connsiteX66" fmla="*/ 6022467 w 10958720"/>
              <a:gd name="connsiteY66" fmla="*/ 12535019 h 13716000"/>
              <a:gd name="connsiteX67" fmla="*/ 5930202 w 10958720"/>
              <a:gd name="connsiteY67" fmla="*/ 12580032 h 13716000"/>
              <a:gd name="connsiteX68" fmla="*/ 5898600 w 10958720"/>
              <a:gd name="connsiteY68" fmla="*/ 12572456 h 13716000"/>
              <a:gd name="connsiteX69" fmla="*/ 5896738 w 10958720"/>
              <a:gd name="connsiteY69" fmla="*/ 12569354 h 13716000"/>
              <a:gd name="connsiteX70" fmla="*/ 5895825 w 10958720"/>
              <a:gd name="connsiteY70" fmla="*/ 12569706 h 13716000"/>
              <a:gd name="connsiteX71" fmla="*/ 5904120 w 10958720"/>
              <a:gd name="connsiteY71" fmla="*/ 12517008 h 13716000"/>
              <a:gd name="connsiteX72" fmla="*/ 5824068 w 10958720"/>
              <a:gd name="connsiteY72" fmla="*/ 12569914 h 13716000"/>
              <a:gd name="connsiteX73" fmla="*/ 5833711 w 10958720"/>
              <a:gd name="connsiteY73" fmla="*/ 12593642 h 13716000"/>
              <a:gd name="connsiteX74" fmla="*/ 5895825 w 10958720"/>
              <a:gd name="connsiteY74" fmla="*/ 12569706 h 13716000"/>
              <a:gd name="connsiteX75" fmla="*/ 5895509 w 10958720"/>
              <a:gd name="connsiteY75" fmla="*/ 12571716 h 13716000"/>
              <a:gd name="connsiteX76" fmla="*/ 5898600 w 10958720"/>
              <a:gd name="connsiteY76" fmla="*/ 12572456 h 13716000"/>
              <a:gd name="connsiteX77" fmla="*/ 5911736 w 10958720"/>
              <a:gd name="connsiteY77" fmla="*/ 12594342 h 13716000"/>
              <a:gd name="connsiteX78" fmla="*/ 5884590 w 10958720"/>
              <a:gd name="connsiteY78" fmla="*/ 12637663 h 13716000"/>
              <a:gd name="connsiteX79" fmla="*/ 5857138 w 10958720"/>
              <a:gd name="connsiteY79" fmla="*/ 12659046 h 13716000"/>
              <a:gd name="connsiteX80" fmla="*/ 5794690 w 10958720"/>
              <a:gd name="connsiteY80" fmla="*/ 12769470 h 13716000"/>
              <a:gd name="connsiteX81" fmla="*/ 5787903 w 10958720"/>
              <a:gd name="connsiteY81" fmla="*/ 12864296 h 13716000"/>
              <a:gd name="connsiteX82" fmla="*/ 5857030 w 10958720"/>
              <a:gd name="connsiteY82" fmla="*/ 12899171 h 13716000"/>
              <a:gd name="connsiteX83" fmla="*/ 5932620 w 10958720"/>
              <a:gd name="connsiteY83" fmla="*/ 12880734 h 13716000"/>
              <a:gd name="connsiteX84" fmla="*/ 6051075 w 10958720"/>
              <a:gd name="connsiteY84" fmla="*/ 12669539 h 13716000"/>
              <a:gd name="connsiteX85" fmla="*/ 6104657 w 10958720"/>
              <a:gd name="connsiteY85" fmla="*/ 12497081 h 13716000"/>
              <a:gd name="connsiteX86" fmla="*/ 4998226 w 10958720"/>
              <a:gd name="connsiteY86" fmla="*/ 12483816 h 13716000"/>
              <a:gd name="connsiteX87" fmla="*/ 4887671 w 10958720"/>
              <a:gd name="connsiteY87" fmla="*/ 12525807 h 13716000"/>
              <a:gd name="connsiteX88" fmla="*/ 4628986 w 10958720"/>
              <a:gd name="connsiteY88" fmla="*/ 12642437 h 13716000"/>
              <a:gd name="connsiteX89" fmla="*/ 4557524 w 10958720"/>
              <a:gd name="connsiteY89" fmla="*/ 12689762 h 13716000"/>
              <a:gd name="connsiteX90" fmla="*/ 4595605 w 10958720"/>
              <a:gd name="connsiteY90" fmla="*/ 12890591 h 13716000"/>
              <a:gd name="connsiteX91" fmla="*/ 4657956 w 10958720"/>
              <a:gd name="connsiteY91" fmla="*/ 12982097 h 13716000"/>
              <a:gd name="connsiteX92" fmla="*/ 4709331 w 10958720"/>
              <a:gd name="connsiteY92" fmla="*/ 12947465 h 13716000"/>
              <a:gd name="connsiteX93" fmla="*/ 4780490 w 10958720"/>
              <a:gd name="connsiteY93" fmla="*/ 12898015 h 13716000"/>
              <a:gd name="connsiteX94" fmla="*/ 4831904 w 10958720"/>
              <a:gd name="connsiteY94" fmla="*/ 12781530 h 13716000"/>
              <a:gd name="connsiteX95" fmla="*/ 4883547 w 10958720"/>
              <a:gd name="connsiteY95" fmla="*/ 12819982 h 13716000"/>
              <a:gd name="connsiteX96" fmla="*/ 4911795 w 10958720"/>
              <a:gd name="connsiteY96" fmla="*/ 12743912 h 13716000"/>
              <a:gd name="connsiteX97" fmla="*/ 4966577 w 10958720"/>
              <a:gd name="connsiteY97" fmla="*/ 12634583 h 13716000"/>
              <a:gd name="connsiteX98" fmla="*/ 5033304 w 10958720"/>
              <a:gd name="connsiteY98" fmla="*/ 12554112 h 13716000"/>
              <a:gd name="connsiteX99" fmla="*/ 5048197 w 10958720"/>
              <a:gd name="connsiteY99" fmla="*/ 12499596 h 13716000"/>
              <a:gd name="connsiteX100" fmla="*/ 4998226 w 10958720"/>
              <a:gd name="connsiteY100" fmla="*/ 12483816 h 13716000"/>
              <a:gd name="connsiteX101" fmla="*/ 3425746 w 10958720"/>
              <a:gd name="connsiteY101" fmla="*/ 12455291 h 13716000"/>
              <a:gd name="connsiteX102" fmla="*/ 3315659 w 10958720"/>
              <a:gd name="connsiteY102" fmla="*/ 12484117 h 13716000"/>
              <a:gd name="connsiteX103" fmla="*/ 3338284 w 10958720"/>
              <a:gd name="connsiteY103" fmla="*/ 12615121 h 13716000"/>
              <a:gd name="connsiteX104" fmla="*/ 3315873 w 10958720"/>
              <a:gd name="connsiteY104" fmla="*/ 12671799 h 13716000"/>
              <a:gd name="connsiteX105" fmla="*/ 3383258 w 10958720"/>
              <a:gd name="connsiteY105" fmla="*/ 12733995 h 13716000"/>
              <a:gd name="connsiteX106" fmla="*/ 3378398 w 10958720"/>
              <a:gd name="connsiteY106" fmla="*/ 12737086 h 13716000"/>
              <a:gd name="connsiteX107" fmla="*/ 3384179 w 10958720"/>
              <a:gd name="connsiteY107" fmla="*/ 12739240 h 13716000"/>
              <a:gd name="connsiteX108" fmla="*/ 3395834 w 10958720"/>
              <a:gd name="connsiteY108" fmla="*/ 12820814 h 13716000"/>
              <a:gd name="connsiteX109" fmla="*/ 3454874 w 10958720"/>
              <a:gd name="connsiteY109" fmla="*/ 12796007 h 13716000"/>
              <a:gd name="connsiteX110" fmla="*/ 3483091 w 10958720"/>
              <a:gd name="connsiteY110" fmla="*/ 12774516 h 13716000"/>
              <a:gd name="connsiteX111" fmla="*/ 3502269 w 10958720"/>
              <a:gd name="connsiteY111" fmla="*/ 12733573 h 13716000"/>
              <a:gd name="connsiteX112" fmla="*/ 3486797 w 10958720"/>
              <a:gd name="connsiteY112" fmla="*/ 12712864 h 13716000"/>
              <a:gd name="connsiteX113" fmla="*/ 3455508 w 10958720"/>
              <a:gd name="connsiteY113" fmla="*/ 12740254 h 13716000"/>
              <a:gd name="connsiteX114" fmla="*/ 3446147 w 10958720"/>
              <a:gd name="connsiteY114" fmla="*/ 12762326 h 13716000"/>
              <a:gd name="connsiteX115" fmla="*/ 3384179 w 10958720"/>
              <a:gd name="connsiteY115" fmla="*/ 12739240 h 13716000"/>
              <a:gd name="connsiteX116" fmla="*/ 3383455 w 10958720"/>
              <a:gd name="connsiteY116" fmla="*/ 12734177 h 13716000"/>
              <a:gd name="connsiteX117" fmla="*/ 3383258 w 10958720"/>
              <a:gd name="connsiteY117" fmla="*/ 12733995 h 13716000"/>
              <a:gd name="connsiteX118" fmla="*/ 3429308 w 10958720"/>
              <a:gd name="connsiteY118" fmla="*/ 12704706 h 13716000"/>
              <a:gd name="connsiteX119" fmla="*/ 3469223 w 10958720"/>
              <a:gd name="connsiteY119" fmla="*/ 12589864 h 13716000"/>
              <a:gd name="connsiteX120" fmla="*/ 3425746 w 10958720"/>
              <a:gd name="connsiteY120" fmla="*/ 12455291 h 13716000"/>
              <a:gd name="connsiteX121" fmla="*/ 3885964 w 10958720"/>
              <a:gd name="connsiteY121" fmla="*/ 12287288 h 13716000"/>
              <a:gd name="connsiteX122" fmla="*/ 3864867 w 10958720"/>
              <a:gd name="connsiteY122" fmla="*/ 12299017 h 13716000"/>
              <a:gd name="connsiteX123" fmla="*/ 3857532 w 10958720"/>
              <a:gd name="connsiteY123" fmla="*/ 12307370 h 13716000"/>
              <a:gd name="connsiteX124" fmla="*/ 3779619 w 10958720"/>
              <a:gd name="connsiteY124" fmla="*/ 12380713 h 13716000"/>
              <a:gd name="connsiteX125" fmla="*/ 3777296 w 10958720"/>
              <a:gd name="connsiteY125" fmla="*/ 12430159 h 13716000"/>
              <a:gd name="connsiteX126" fmla="*/ 3909007 w 10958720"/>
              <a:gd name="connsiteY126" fmla="*/ 12388420 h 13716000"/>
              <a:gd name="connsiteX127" fmla="*/ 3948280 w 10958720"/>
              <a:gd name="connsiteY127" fmla="*/ 12323872 h 13716000"/>
              <a:gd name="connsiteX128" fmla="*/ 3885964 w 10958720"/>
              <a:gd name="connsiteY128" fmla="*/ 12287288 h 13716000"/>
              <a:gd name="connsiteX129" fmla="*/ 6195736 w 10958720"/>
              <a:gd name="connsiteY129" fmla="*/ 12132642 h 13716000"/>
              <a:gd name="connsiteX130" fmla="*/ 6179331 w 10958720"/>
              <a:gd name="connsiteY130" fmla="*/ 12143720 h 13716000"/>
              <a:gd name="connsiteX131" fmla="*/ 6069992 w 10958720"/>
              <a:gd name="connsiteY131" fmla="*/ 12199722 h 13716000"/>
              <a:gd name="connsiteX132" fmla="*/ 6005427 w 10958720"/>
              <a:gd name="connsiteY132" fmla="*/ 12240592 h 13716000"/>
              <a:gd name="connsiteX133" fmla="*/ 6026561 w 10958720"/>
              <a:gd name="connsiteY133" fmla="*/ 12284500 h 13716000"/>
              <a:gd name="connsiteX134" fmla="*/ 6119144 w 10958720"/>
              <a:gd name="connsiteY134" fmla="*/ 12330209 h 13716000"/>
              <a:gd name="connsiteX135" fmla="*/ 6148125 w 10958720"/>
              <a:gd name="connsiteY135" fmla="*/ 12314060 h 13716000"/>
              <a:gd name="connsiteX136" fmla="*/ 6209842 w 10958720"/>
              <a:gd name="connsiteY136" fmla="*/ 12145694 h 13716000"/>
              <a:gd name="connsiteX137" fmla="*/ 6211062 w 10958720"/>
              <a:gd name="connsiteY137" fmla="*/ 12146823 h 13716000"/>
              <a:gd name="connsiteX138" fmla="*/ 6210604 w 10958720"/>
              <a:gd name="connsiteY138" fmla="*/ 12143614 h 13716000"/>
              <a:gd name="connsiteX139" fmla="*/ 6209842 w 10958720"/>
              <a:gd name="connsiteY139" fmla="*/ 12145694 h 13716000"/>
              <a:gd name="connsiteX140" fmla="*/ 4181416 w 10958720"/>
              <a:gd name="connsiteY140" fmla="*/ 12099575 h 13716000"/>
              <a:gd name="connsiteX141" fmla="*/ 4082491 w 10958720"/>
              <a:gd name="connsiteY141" fmla="*/ 12184646 h 13716000"/>
              <a:gd name="connsiteX142" fmla="*/ 4085242 w 10958720"/>
              <a:gd name="connsiteY142" fmla="*/ 12203898 h 13716000"/>
              <a:gd name="connsiteX143" fmla="*/ 4211031 w 10958720"/>
              <a:gd name="connsiteY143" fmla="*/ 12372550 h 13716000"/>
              <a:gd name="connsiteX144" fmla="*/ 4284177 w 10958720"/>
              <a:gd name="connsiteY144" fmla="*/ 12347923 h 13716000"/>
              <a:gd name="connsiteX145" fmla="*/ 4251626 w 10958720"/>
              <a:gd name="connsiteY145" fmla="*/ 12120100 h 13716000"/>
              <a:gd name="connsiteX146" fmla="*/ 4535158 w 10958720"/>
              <a:gd name="connsiteY146" fmla="*/ 11980273 h 13716000"/>
              <a:gd name="connsiteX147" fmla="*/ 4427202 w 10958720"/>
              <a:gd name="connsiteY147" fmla="*/ 12034980 h 13716000"/>
              <a:gd name="connsiteX148" fmla="*/ 4361699 w 10958720"/>
              <a:gd name="connsiteY148" fmla="*/ 12124019 h 13716000"/>
              <a:gd name="connsiteX149" fmla="*/ 4426820 w 10958720"/>
              <a:gd name="connsiteY149" fmla="*/ 12207482 h 13716000"/>
              <a:gd name="connsiteX150" fmla="*/ 4437548 w 10958720"/>
              <a:gd name="connsiteY150" fmla="*/ 12205950 h 13716000"/>
              <a:gd name="connsiteX151" fmla="*/ 4503005 w 10958720"/>
              <a:gd name="connsiteY151" fmla="*/ 12145341 h 13716000"/>
              <a:gd name="connsiteX152" fmla="*/ 4518374 w 10958720"/>
              <a:gd name="connsiteY152" fmla="*/ 12157008 h 13716000"/>
              <a:gd name="connsiteX153" fmla="*/ 4516370 w 10958720"/>
              <a:gd name="connsiteY153" fmla="*/ 12160856 h 13716000"/>
              <a:gd name="connsiteX154" fmla="*/ 4519918 w 10958720"/>
              <a:gd name="connsiteY154" fmla="*/ 12158301 h 13716000"/>
              <a:gd name="connsiteX155" fmla="*/ 4527540 w 10958720"/>
              <a:gd name="connsiteY155" fmla="*/ 12211640 h 13716000"/>
              <a:gd name="connsiteX156" fmla="*/ 4546062 w 10958720"/>
              <a:gd name="connsiteY156" fmla="*/ 12275576 h 13716000"/>
              <a:gd name="connsiteX157" fmla="*/ 4601112 w 10958720"/>
              <a:gd name="connsiteY157" fmla="*/ 12250242 h 13716000"/>
              <a:gd name="connsiteX158" fmla="*/ 4654032 w 10958720"/>
              <a:gd name="connsiteY158" fmla="*/ 12188116 h 13716000"/>
              <a:gd name="connsiteX159" fmla="*/ 4685482 w 10958720"/>
              <a:gd name="connsiteY159" fmla="*/ 12139968 h 13716000"/>
              <a:gd name="connsiteX160" fmla="*/ 4556092 w 10958720"/>
              <a:gd name="connsiteY160" fmla="*/ 12132252 h 13716000"/>
              <a:gd name="connsiteX161" fmla="*/ 4519918 w 10958720"/>
              <a:gd name="connsiteY161" fmla="*/ 12158301 h 13716000"/>
              <a:gd name="connsiteX162" fmla="*/ 4519899 w 10958720"/>
              <a:gd name="connsiteY162" fmla="*/ 12158166 h 13716000"/>
              <a:gd name="connsiteX163" fmla="*/ 4518374 w 10958720"/>
              <a:gd name="connsiteY163" fmla="*/ 12157008 h 13716000"/>
              <a:gd name="connsiteX164" fmla="*/ 4577748 w 10958720"/>
              <a:gd name="connsiteY164" fmla="*/ 12042948 h 13716000"/>
              <a:gd name="connsiteX165" fmla="*/ 4751025 w 10958720"/>
              <a:gd name="connsiteY165" fmla="*/ 11969076 h 13716000"/>
              <a:gd name="connsiteX166" fmla="*/ 4670513 w 10958720"/>
              <a:gd name="connsiteY166" fmla="*/ 12013322 h 13716000"/>
              <a:gd name="connsiteX167" fmla="*/ 4680776 w 10958720"/>
              <a:gd name="connsiteY167" fmla="*/ 12035864 h 13716000"/>
              <a:gd name="connsiteX168" fmla="*/ 5823456 w 10958720"/>
              <a:gd name="connsiteY168" fmla="*/ 11892245 h 13716000"/>
              <a:gd name="connsiteX169" fmla="*/ 5602630 w 10958720"/>
              <a:gd name="connsiteY169" fmla="*/ 12032936 h 13716000"/>
              <a:gd name="connsiteX170" fmla="*/ 5553699 w 10958720"/>
              <a:gd name="connsiteY170" fmla="*/ 12084678 h 13716000"/>
              <a:gd name="connsiteX171" fmla="*/ 5596931 w 10958720"/>
              <a:gd name="connsiteY171" fmla="*/ 12091599 h 13716000"/>
              <a:gd name="connsiteX172" fmla="*/ 5605657 w 10958720"/>
              <a:gd name="connsiteY172" fmla="*/ 12108900 h 13716000"/>
              <a:gd name="connsiteX173" fmla="*/ 5432617 w 10958720"/>
              <a:gd name="connsiteY173" fmla="*/ 12348628 h 13716000"/>
              <a:gd name="connsiteX174" fmla="*/ 5440427 w 10958720"/>
              <a:gd name="connsiteY174" fmla="*/ 12364981 h 13716000"/>
              <a:gd name="connsiteX175" fmla="*/ 5598238 w 10958720"/>
              <a:gd name="connsiteY175" fmla="*/ 12243108 h 13716000"/>
              <a:gd name="connsiteX176" fmla="*/ 5731193 w 10958720"/>
              <a:gd name="connsiteY176" fmla="*/ 12160812 h 13716000"/>
              <a:gd name="connsiteX177" fmla="*/ 5788851 w 10958720"/>
              <a:gd name="connsiteY177" fmla="*/ 12131840 h 13716000"/>
              <a:gd name="connsiteX178" fmla="*/ 5950658 w 10958720"/>
              <a:gd name="connsiteY178" fmla="*/ 11999582 h 13716000"/>
              <a:gd name="connsiteX179" fmla="*/ 5973672 w 10958720"/>
              <a:gd name="connsiteY179" fmla="*/ 11952639 h 13716000"/>
              <a:gd name="connsiteX180" fmla="*/ 5933826 w 10958720"/>
              <a:gd name="connsiteY180" fmla="*/ 11925590 h 13716000"/>
              <a:gd name="connsiteX181" fmla="*/ 5865769 w 10958720"/>
              <a:gd name="connsiteY181" fmla="*/ 11903660 h 13716000"/>
              <a:gd name="connsiteX182" fmla="*/ 5823456 w 10958720"/>
              <a:gd name="connsiteY182" fmla="*/ 11892245 h 13716000"/>
              <a:gd name="connsiteX183" fmla="*/ 7596542 w 10958720"/>
              <a:gd name="connsiteY183" fmla="*/ 11424993 h 13716000"/>
              <a:gd name="connsiteX184" fmla="*/ 7595296 w 10958720"/>
              <a:gd name="connsiteY184" fmla="*/ 11471011 h 13716000"/>
              <a:gd name="connsiteX185" fmla="*/ 7634225 w 10958720"/>
              <a:gd name="connsiteY185" fmla="*/ 11502554 h 13716000"/>
              <a:gd name="connsiteX186" fmla="*/ 7645274 w 10958720"/>
              <a:gd name="connsiteY186" fmla="*/ 11475879 h 13716000"/>
              <a:gd name="connsiteX187" fmla="*/ 5396421 w 10958720"/>
              <a:gd name="connsiteY187" fmla="*/ 11372634 h 13716000"/>
              <a:gd name="connsiteX188" fmla="*/ 5325874 w 10958720"/>
              <a:gd name="connsiteY188" fmla="*/ 11426367 h 13716000"/>
              <a:gd name="connsiteX189" fmla="*/ 5308835 w 10958720"/>
              <a:gd name="connsiteY189" fmla="*/ 11476828 h 13716000"/>
              <a:gd name="connsiteX190" fmla="*/ 5353601 w 10958720"/>
              <a:gd name="connsiteY190" fmla="*/ 11478068 h 13716000"/>
              <a:gd name="connsiteX191" fmla="*/ 5402241 w 10958720"/>
              <a:gd name="connsiteY191" fmla="*/ 11385988 h 13716000"/>
              <a:gd name="connsiteX192" fmla="*/ 5405306 w 10958720"/>
              <a:gd name="connsiteY192" fmla="*/ 11385550 h 13716000"/>
              <a:gd name="connsiteX193" fmla="*/ 5807773 w 10958720"/>
              <a:gd name="connsiteY193" fmla="*/ 11287670 h 13716000"/>
              <a:gd name="connsiteX194" fmla="*/ 5773140 w 10958720"/>
              <a:gd name="connsiteY194" fmla="*/ 11293712 h 13716000"/>
              <a:gd name="connsiteX195" fmla="*/ 5782767 w 10958720"/>
              <a:gd name="connsiteY195" fmla="*/ 11361087 h 13716000"/>
              <a:gd name="connsiteX196" fmla="*/ 5792538 w 10958720"/>
              <a:gd name="connsiteY196" fmla="*/ 11456831 h 13716000"/>
              <a:gd name="connsiteX197" fmla="*/ 5491931 w 10958720"/>
              <a:gd name="connsiteY197" fmla="*/ 11718060 h 13716000"/>
              <a:gd name="connsiteX198" fmla="*/ 5168820 w 10958720"/>
              <a:gd name="connsiteY198" fmla="*/ 11909382 h 13716000"/>
              <a:gd name="connsiteX199" fmla="*/ 5159475 w 10958720"/>
              <a:gd name="connsiteY199" fmla="*/ 11893257 h 13716000"/>
              <a:gd name="connsiteX200" fmla="*/ 5320877 w 10958720"/>
              <a:gd name="connsiteY200" fmla="*/ 11621352 h 13716000"/>
              <a:gd name="connsiteX201" fmla="*/ 5173693 w 10958720"/>
              <a:gd name="connsiteY201" fmla="*/ 11642382 h 13716000"/>
              <a:gd name="connsiteX202" fmla="*/ 5209826 w 10958720"/>
              <a:gd name="connsiteY202" fmla="*/ 11418940 h 13716000"/>
              <a:gd name="connsiteX203" fmla="*/ 5188194 w 10958720"/>
              <a:gd name="connsiteY203" fmla="*/ 11448226 h 13716000"/>
              <a:gd name="connsiteX204" fmla="*/ 5084978 w 10958720"/>
              <a:gd name="connsiteY204" fmla="*/ 11530643 h 13716000"/>
              <a:gd name="connsiteX205" fmla="*/ 4929779 w 10958720"/>
              <a:gd name="connsiteY205" fmla="*/ 11648860 h 13716000"/>
              <a:gd name="connsiteX206" fmla="*/ 4979833 w 10958720"/>
              <a:gd name="connsiteY206" fmla="*/ 11807600 h 13716000"/>
              <a:gd name="connsiteX207" fmla="*/ 5114181 w 10958720"/>
              <a:gd name="connsiteY207" fmla="*/ 11702184 h 13716000"/>
              <a:gd name="connsiteX208" fmla="*/ 5059755 w 10958720"/>
              <a:gd name="connsiteY208" fmla="*/ 11709960 h 13716000"/>
              <a:gd name="connsiteX209" fmla="*/ 5098562 w 10958720"/>
              <a:gd name="connsiteY209" fmla="*/ 11669487 h 13716000"/>
              <a:gd name="connsiteX210" fmla="*/ 5171837 w 10958720"/>
              <a:gd name="connsiteY210" fmla="*/ 11678663 h 13716000"/>
              <a:gd name="connsiteX211" fmla="*/ 5212607 w 10958720"/>
              <a:gd name="connsiteY211" fmla="*/ 11695758 h 13716000"/>
              <a:gd name="connsiteX212" fmla="*/ 5194026 w 10958720"/>
              <a:gd name="connsiteY212" fmla="*/ 11768261 h 13716000"/>
              <a:gd name="connsiteX213" fmla="*/ 5115510 w 10958720"/>
              <a:gd name="connsiteY213" fmla="*/ 11810036 h 13716000"/>
              <a:gd name="connsiteX214" fmla="*/ 5051556 w 10958720"/>
              <a:gd name="connsiteY214" fmla="*/ 11866102 h 13716000"/>
              <a:gd name="connsiteX215" fmla="*/ 5070246 w 10958720"/>
              <a:gd name="connsiteY215" fmla="*/ 11903820 h 13716000"/>
              <a:gd name="connsiteX216" fmla="*/ 4980185 w 10958720"/>
              <a:gd name="connsiteY216" fmla="*/ 12040013 h 13716000"/>
              <a:gd name="connsiteX217" fmla="*/ 4663209 w 10958720"/>
              <a:gd name="connsiteY217" fmla="*/ 12230458 h 13716000"/>
              <a:gd name="connsiteX218" fmla="*/ 4627169 w 10958720"/>
              <a:gd name="connsiteY218" fmla="*/ 12251979 h 13716000"/>
              <a:gd name="connsiteX219" fmla="*/ 4583448 w 10958720"/>
              <a:gd name="connsiteY219" fmla="*/ 12312791 h 13716000"/>
              <a:gd name="connsiteX220" fmla="*/ 4419815 w 10958720"/>
              <a:gd name="connsiteY220" fmla="*/ 12426762 h 13716000"/>
              <a:gd name="connsiteX221" fmla="*/ 4353546 w 10958720"/>
              <a:gd name="connsiteY221" fmla="*/ 12510441 h 13716000"/>
              <a:gd name="connsiteX222" fmla="*/ 4363504 w 10958720"/>
              <a:gd name="connsiteY222" fmla="*/ 12530850 h 13716000"/>
              <a:gd name="connsiteX223" fmla="*/ 4588162 w 10958720"/>
              <a:gd name="connsiteY223" fmla="*/ 12400523 h 13716000"/>
              <a:gd name="connsiteX224" fmla="*/ 4509936 w 10958720"/>
              <a:gd name="connsiteY224" fmla="*/ 12488097 h 13716000"/>
              <a:gd name="connsiteX225" fmla="*/ 4489360 w 10958720"/>
              <a:gd name="connsiteY225" fmla="*/ 12563070 h 13716000"/>
              <a:gd name="connsiteX226" fmla="*/ 4527365 w 10958720"/>
              <a:gd name="connsiteY226" fmla="*/ 12588197 h 13716000"/>
              <a:gd name="connsiteX227" fmla="*/ 4515698 w 10958720"/>
              <a:gd name="connsiteY227" fmla="*/ 12616058 h 13716000"/>
              <a:gd name="connsiteX228" fmla="*/ 4527189 w 10958720"/>
              <a:gd name="connsiteY228" fmla="*/ 12636248 h 13716000"/>
              <a:gd name="connsiteX229" fmla="*/ 4624731 w 10958720"/>
              <a:gd name="connsiteY229" fmla="*/ 12552463 h 13716000"/>
              <a:gd name="connsiteX230" fmla="*/ 4721058 w 10958720"/>
              <a:gd name="connsiteY230" fmla="*/ 12460118 h 13716000"/>
              <a:gd name="connsiteX231" fmla="*/ 4761233 w 10958720"/>
              <a:gd name="connsiteY231" fmla="*/ 12434732 h 13716000"/>
              <a:gd name="connsiteX232" fmla="*/ 4899147 w 10958720"/>
              <a:gd name="connsiteY232" fmla="*/ 12233853 h 13716000"/>
              <a:gd name="connsiteX233" fmla="*/ 5019847 w 10958720"/>
              <a:gd name="connsiteY233" fmla="*/ 12147848 h 13716000"/>
              <a:gd name="connsiteX234" fmla="*/ 5140985 w 10958720"/>
              <a:gd name="connsiteY234" fmla="*/ 12092347 h 13716000"/>
              <a:gd name="connsiteX235" fmla="*/ 5348630 w 10958720"/>
              <a:gd name="connsiteY235" fmla="*/ 11946991 h 13716000"/>
              <a:gd name="connsiteX236" fmla="*/ 5455523 w 10958720"/>
              <a:gd name="connsiteY236" fmla="*/ 11884790 h 13716000"/>
              <a:gd name="connsiteX237" fmla="*/ 5548931 w 10958720"/>
              <a:gd name="connsiteY237" fmla="*/ 11788498 h 13716000"/>
              <a:gd name="connsiteX238" fmla="*/ 5699682 w 10958720"/>
              <a:gd name="connsiteY238" fmla="*/ 11677457 h 13716000"/>
              <a:gd name="connsiteX239" fmla="*/ 5770230 w 10958720"/>
              <a:gd name="connsiteY239" fmla="*/ 11623732 h 13716000"/>
              <a:gd name="connsiteX240" fmla="*/ 5938166 w 10958720"/>
              <a:gd name="connsiteY240" fmla="*/ 11490598 h 13716000"/>
              <a:gd name="connsiteX241" fmla="*/ 5965807 w 10958720"/>
              <a:gd name="connsiteY241" fmla="*/ 11393872 h 13716000"/>
              <a:gd name="connsiteX242" fmla="*/ 5876411 w 10958720"/>
              <a:gd name="connsiteY242" fmla="*/ 11425193 h 13716000"/>
              <a:gd name="connsiteX243" fmla="*/ 5874272 w 10958720"/>
              <a:gd name="connsiteY243" fmla="*/ 11410224 h 13716000"/>
              <a:gd name="connsiteX244" fmla="*/ 5986377 w 10958720"/>
              <a:gd name="connsiteY244" fmla="*/ 11329819 h 13716000"/>
              <a:gd name="connsiteX245" fmla="*/ 5973823 w 10958720"/>
              <a:gd name="connsiteY245" fmla="*/ 11291224 h 13716000"/>
              <a:gd name="connsiteX246" fmla="*/ 5898233 w 10958720"/>
              <a:gd name="connsiteY246" fmla="*/ 11309670 h 13716000"/>
              <a:gd name="connsiteX247" fmla="*/ 5842280 w 10958720"/>
              <a:gd name="connsiteY247" fmla="*/ 11301293 h 13716000"/>
              <a:gd name="connsiteX248" fmla="*/ 5807773 w 10958720"/>
              <a:gd name="connsiteY248" fmla="*/ 11287670 h 13716000"/>
              <a:gd name="connsiteX249" fmla="*/ 5885052 w 10958720"/>
              <a:gd name="connsiteY249" fmla="*/ 10971038 h 13716000"/>
              <a:gd name="connsiteX250" fmla="*/ 5551443 w 10958720"/>
              <a:gd name="connsiteY250" fmla="*/ 11324290 h 13716000"/>
              <a:gd name="connsiteX251" fmla="*/ 5579805 w 10958720"/>
              <a:gd name="connsiteY251" fmla="*/ 11320238 h 13716000"/>
              <a:gd name="connsiteX252" fmla="*/ 5777753 w 10958720"/>
              <a:gd name="connsiteY252" fmla="*/ 11265761 h 13716000"/>
              <a:gd name="connsiteX253" fmla="*/ 5851005 w 10958720"/>
              <a:gd name="connsiteY253" fmla="*/ 11127490 h 13716000"/>
              <a:gd name="connsiteX254" fmla="*/ 5843296 w 10958720"/>
              <a:gd name="connsiteY254" fmla="*/ 11094878 h 13716000"/>
              <a:gd name="connsiteX255" fmla="*/ 5735027 w 10958720"/>
              <a:gd name="connsiteY255" fmla="*/ 11163824 h 13716000"/>
              <a:gd name="connsiteX256" fmla="*/ 5799155 w 10958720"/>
              <a:gd name="connsiteY256" fmla="*/ 11065168 h 13716000"/>
              <a:gd name="connsiteX257" fmla="*/ 5849301 w 10958720"/>
              <a:gd name="connsiteY257" fmla="*/ 11038357 h 13716000"/>
              <a:gd name="connsiteX258" fmla="*/ 5885052 w 10958720"/>
              <a:gd name="connsiteY258" fmla="*/ 10971038 h 13716000"/>
              <a:gd name="connsiteX259" fmla="*/ 6133995 w 10958720"/>
              <a:gd name="connsiteY259" fmla="*/ 10709545 h 13716000"/>
              <a:gd name="connsiteX260" fmla="*/ 6120195 w 10958720"/>
              <a:gd name="connsiteY260" fmla="*/ 10711517 h 13716000"/>
              <a:gd name="connsiteX261" fmla="*/ 6095184 w 10958720"/>
              <a:gd name="connsiteY261" fmla="*/ 10759567 h 13716000"/>
              <a:gd name="connsiteX262" fmla="*/ 6072838 w 10958720"/>
              <a:gd name="connsiteY262" fmla="*/ 10810391 h 13716000"/>
              <a:gd name="connsiteX263" fmla="*/ 6069559 w 10958720"/>
              <a:gd name="connsiteY263" fmla="*/ 10811519 h 13716000"/>
              <a:gd name="connsiteX264" fmla="*/ 6070273 w 10958720"/>
              <a:gd name="connsiteY264" fmla="*/ 10813960 h 13716000"/>
              <a:gd name="connsiteX265" fmla="*/ 6035441 w 10958720"/>
              <a:gd name="connsiteY265" fmla="*/ 10847860 h 13716000"/>
              <a:gd name="connsiteX266" fmla="*/ 5984375 w 10958720"/>
              <a:gd name="connsiteY266" fmla="*/ 11020148 h 13716000"/>
              <a:gd name="connsiteX267" fmla="*/ 6069782 w 10958720"/>
              <a:gd name="connsiteY267" fmla="*/ 10988298 h 13716000"/>
              <a:gd name="connsiteX268" fmla="*/ 6076353 w 10958720"/>
              <a:gd name="connsiteY268" fmla="*/ 11034288 h 13716000"/>
              <a:gd name="connsiteX269" fmla="*/ 6112264 w 10958720"/>
              <a:gd name="connsiteY269" fmla="*/ 10962583 h 13716000"/>
              <a:gd name="connsiteX270" fmla="*/ 6091941 w 10958720"/>
              <a:gd name="connsiteY270" fmla="*/ 10888132 h 13716000"/>
              <a:gd name="connsiteX271" fmla="*/ 6070273 w 10958720"/>
              <a:gd name="connsiteY271" fmla="*/ 10813960 h 13716000"/>
              <a:gd name="connsiteX272" fmla="*/ 6072012 w 10958720"/>
              <a:gd name="connsiteY272" fmla="*/ 10812266 h 13716000"/>
              <a:gd name="connsiteX273" fmla="*/ 6072838 w 10958720"/>
              <a:gd name="connsiteY273" fmla="*/ 10810391 h 13716000"/>
              <a:gd name="connsiteX274" fmla="*/ 6101143 w 10958720"/>
              <a:gd name="connsiteY274" fmla="*/ 10800654 h 13716000"/>
              <a:gd name="connsiteX275" fmla="*/ 6130281 w 10958720"/>
              <a:gd name="connsiteY275" fmla="*/ 10782109 h 13716000"/>
              <a:gd name="connsiteX276" fmla="*/ 6133995 w 10958720"/>
              <a:gd name="connsiteY276" fmla="*/ 10709545 h 13716000"/>
              <a:gd name="connsiteX277" fmla="*/ 7284468 w 10958720"/>
              <a:gd name="connsiteY277" fmla="*/ 10620475 h 13716000"/>
              <a:gd name="connsiteX278" fmla="*/ 7204576 w 10958720"/>
              <a:gd name="connsiteY278" fmla="*/ 10669005 h 13716000"/>
              <a:gd name="connsiteX279" fmla="*/ 7197493 w 10958720"/>
              <a:gd name="connsiteY279" fmla="*/ 10734404 h 13716000"/>
              <a:gd name="connsiteX280" fmla="*/ 7226306 w 10958720"/>
              <a:gd name="connsiteY280" fmla="*/ 10744473 h 13716000"/>
              <a:gd name="connsiteX281" fmla="*/ 7299941 w 10958720"/>
              <a:gd name="connsiteY281" fmla="*/ 10646644 h 13716000"/>
              <a:gd name="connsiteX282" fmla="*/ 6739927 w 10958720"/>
              <a:gd name="connsiteY282" fmla="*/ 10592413 h 13716000"/>
              <a:gd name="connsiteX283" fmla="*/ 6651884 w 10958720"/>
              <a:gd name="connsiteY283" fmla="*/ 10687938 h 13716000"/>
              <a:gd name="connsiteX284" fmla="*/ 6666286 w 10958720"/>
              <a:gd name="connsiteY284" fmla="*/ 10712074 h 13716000"/>
              <a:gd name="connsiteX285" fmla="*/ 6750807 w 10958720"/>
              <a:gd name="connsiteY285" fmla="*/ 10608318 h 13716000"/>
              <a:gd name="connsiteX286" fmla="*/ 8019283 w 10958720"/>
              <a:gd name="connsiteY286" fmla="*/ 10391393 h 13716000"/>
              <a:gd name="connsiteX287" fmla="*/ 7950534 w 10958720"/>
              <a:gd name="connsiteY287" fmla="*/ 10431452 h 13716000"/>
              <a:gd name="connsiteX288" fmla="*/ 7769395 w 10958720"/>
              <a:gd name="connsiteY288" fmla="*/ 10603578 h 13716000"/>
              <a:gd name="connsiteX289" fmla="*/ 7707154 w 10958720"/>
              <a:gd name="connsiteY289" fmla="*/ 10605922 h 13716000"/>
              <a:gd name="connsiteX290" fmla="*/ 7655044 w 10958720"/>
              <a:gd name="connsiteY290" fmla="*/ 10564254 h 13716000"/>
              <a:gd name="connsiteX291" fmla="*/ 7639824 w 10958720"/>
              <a:gd name="connsiteY291" fmla="*/ 10654833 h 13716000"/>
              <a:gd name="connsiteX292" fmla="*/ 7526488 w 10958720"/>
              <a:gd name="connsiteY292" fmla="*/ 10748512 h 13716000"/>
              <a:gd name="connsiteX293" fmla="*/ 7548150 w 10958720"/>
              <a:gd name="connsiteY293" fmla="*/ 10642826 h 13716000"/>
              <a:gd name="connsiteX294" fmla="*/ 7533746 w 10958720"/>
              <a:gd name="connsiteY294" fmla="*/ 10629601 h 13716000"/>
              <a:gd name="connsiteX295" fmla="*/ 7450905 w 10958720"/>
              <a:gd name="connsiteY295" fmla="*/ 10750577 h 13716000"/>
              <a:gd name="connsiteX296" fmla="*/ 7272090 w 10958720"/>
              <a:gd name="connsiteY296" fmla="*/ 10867805 h 13716000"/>
              <a:gd name="connsiteX297" fmla="*/ 7250315 w 10958720"/>
              <a:gd name="connsiteY297" fmla="*/ 10879651 h 13716000"/>
              <a:gd name="connsiteX298" fmla="*/ 7136804 w 10958720"/>
              <a:gd name="connsiteY298" fmla="*/ 11015920 h 13716000"/>
              <a:gd name="connsiteX299" fmla="*/ 7117611 w 10958720"/>
              <a:gd name="connsiteY299" fmla="*/ 11073236 h 13716000"/>
              <a:gd name="connsiteX300" fmla="*/ 7103331 w 10958720"/>
              <a:gd name="connsiteY300" fmla="*/ 11126576 h 13716000"/>
              <a:gd name="connsiteX301" fmla="*/ 6931108 w 10958720"/>
              <a:gd name="connsiteY301" fmla="*/ 11246129 h 13716000"/>
              <a:gd name="connsiteX302" fmla="*/ 7047094 w 10958720"/>
              <a:gd name="connsiteY302" fmla="*/ 11066940 h 13716000"/>
              <a:gd name="connsiteX303" fmla="*/ 7100022 w 10958720"/>
              <a:gd name="connsiteY303" fmla="*/ 10982981 h 13716000"/>
              <a:gd name="connsiteX304" fmla="*/ 7037619 w 10958720"/>
              <a:gd name="connsiteY304" fmla="*/ 11000622 h 13716000"/>
              <a:gd name="connsiteX305" fmla="*/ 7075816 w 10958720"/>
              <a:gd name="connsiteY305" fmla="*/ 10944962 h 13716000"/>
              <a:gd name="connsiteX306" fmla="*/ 7089331 w 10958720"/>
              <a:gd name="connsiteY306" fmla="*/ 10897192 h 13716000"/>
              <a:gd name="connsiteX307" fmla="*/ 7057155 w 10958720"/>
              <a:gd name="connsiteY307" fmla="*/ 10858135 h 13716000"/>
              <a:gd name="connsiteX308" fmla="*/ 7013306 w 10958720"/>
              <a:gd name="connsiteY308" fmla="*/ 10857851 h 13716000"/>
              <a:gd name="connsiteX309" fmla="*/ 6641470 w 10958720"/>
              <a:gd name="connsiteY309" fmla="*/ 10992836 h 13716000"/>
              <a:gd name="connsiteX310" fmla="*/ 6537962 w 10958720"/>
              <a:gd name="connsiteY310" fmla="*/ 11040367 h 13716000"/>
              <a:gd name="connsiteX311" fmla="*/ 6529084 w 10958720"/>
              <a:gd name="connsiteY311" fmla="*/ 11016539 h 13716000"/>
              <a:gd name="connsiteX312" fmla="*/ 6674630 w 10958720"/>
              <a:gd name="connsiteY312" fmla="*/ 10901878 h 13716000"/>
              <a:gd name="connsiteX313" fmla="*/ 6576255 w 10958720"/>
              <a:gd name="connsiteY313" fmla="*/ 10793697 h 13716000"/>
              <a:gd name="connsiteX314" fmla="*/ 6587824 w 10958720"/>
              <a:gd name="connsiteY314" fmla="*/ 10639251 h 13716000"/>
              <a:gd name="connsiteX315" fmla="*/ 6506090 w 10958720"/>
              <a:gd name="connsiteY315" fmla="*/ 10680389 h 13716000"/>
              <a:gd name="connsiteX316" fmla="*/ 6343069 w 10958720"/>
              <a:gd name="connsiteY316" fmla="*/ 10798644 h 13716000"/>
              <a:gd name="connsiteX317" fmla="*/ 6335694 w 10958720"/>
              <a:gd name="connsiteY317" fmla="*/ 10829157 h 13716000"/>
              <a:gd name="connsiteX318" fmla="*/ 6321705 w 10958720"/>
              <a:gd name="connsiteY318" fmla="*/ 10906464 h 13716000"/>
              <a:gd name="connsiteX319" fmla="*/ 6344704 w 10958720"/>
              <a:gd name="connsiteY319" fmla="*/ 10903178 h 13716000"/>
              <a:gd name="connsiteX320" fmla="*/ 6466116 w 10958720"/>
              <a:gd name="connsiteY320" fmla="*/ 10920759 h 13716000"/>
              <a:gd name="connsiteX321" fmla="*/ 6511668 w 10958720"/>
              <a:gd name="connsiteY321" fmla="*/ 10889145 h 13716000"/>
              <a:gd name="connsiteX322" fmla="*/ 6568401 w 10958720"/>
              <a:gd name="connsiteY322" fmla="*/ 10859208 h 13716000"/>
              <a:gd name="connsiteX323" fmla="*/ 6587869 w 10958720"/>
              <a:gd name="connsiteY323" fmla="*/ 10874983 h 13716000"/>
              <a:gd name="connsiteX324" fmla="*/ 6565766 w 10958720"/>
              <a:gd name="connsiteY324" fmla="*/ 10933804 h 13716000"/>
              <a:gd name="connsiteX325" fmla="*/ 6547359 w 10958720"/>
              <a:gd name="connsiteY325" fmla="*/ 10952805 h 13716000"/>
              <a:gd name="connsiteX326" fmla="*/ 6505763 w 10958720"/>
              <a:gd name="connsiteY326" fmla="*/ 11061339 h 13716000"/>
              <a:gd name="connsiteX327" fmla="*/ 6531589 w 10958720"/>
              <a:gd name="connsiteY327" fmla="*/ 11242097 h 13716000"/>
              <a:gd name="connsiteX328" fmla="*/ 6641640 w 10958720"/>
              <a:gd name="connsiteY328" fmla="*/ 11289673 h 13716000"/>
              <a:gd name="connsiteX329" fmla="*/ 6504825 w 10958720"/>
              <a:gd name="connsiteY329" fmla="*/ 11427094 h 13716000"/>
              <a:gd name="connsiteX330" fmla="*/ 6427385 w 10958720"/>
              <a:gd name="connsiteY330" fmla="*/ 11476353 h 13716000"/>
              <a:gd name="connsiteX331" fmla="*/ 6246712 w 10958720"/>
              <a:gd name="connsiteY331" fmla="*/ 11635315 h 13716000"/>
              <a:gd name="connsiteX332" fmla="*/ 6228605 w 10958720"/>
              <a:gd name="connsiteY332" fmla="*/ 11667379 h 13716000"/>
              <a:gd name="connsiteX333" fmla="*/ 6257266 w 10958720"/>
              <a:gd name="connsiteY333" fmla="*/ 11687293 h 13716000"/>
              <a:gd name="connsiteX334" fmla="*/ 6318412 w 10958720"/>
              <a:gd name="connsiteY334" fmla="*/ 11737484 h 13716000"/>
              <a:gd name="connsiteX335" fmla="*/ 6364090 w 10958720"/>
              <a:gd name="connsiteY335" fmla="*/ 11756063 h 13716000"/>
              <a:gd name="connsiteX336" fmla="*/ 6419143 w 10958720"/>
              <a:gd name="connsiteY336" fmla="*/ 11719826 h 13716000"/>
              <a:gd name="connsiteX337" fmla="*/ 6472947 w 10958720"/>
              <a:gd name="connsiteY337" fmla="*/ 11729590 h 13716000"/>
              <a:gd name="connsiteX338" fmla="*/ 6453012 w 10958720"/>
              <a:gd name="connsiteY338" fmla="*/ 11754269 h 13716000"/>
              <a:gd name="connsiteX339" fmla="*/ 6413282 w 10958720"/>
              <a:gd name="connsiteY339" fmla="*/ 11804697 h 13716000"/>
              <a:gd name="connsiteX340" fmla="*/ 6435645 w 10958720"/>
              <a:gd name="connsiteY340" fmla="*/ 11846245 h 13716000"/>
              <a:gd name="connsiteX341" fmla="*/ 6478594 w 10958720"/>
              <a:gd name="connsiteY341" fmla="*/ 11801914 h 13716000"/>
              <a:gd name="connsiteX342" fmla="*/ 6512955 w 10958720"/>
              <a:gd name="connsiteY342" fmla="*/ 11757714 h 13716000"/>
              <a:gd name="connsiteX343" fmla="*/ 6544907 w 10958720"/>
              <a:gd name="connsiteY343" fmla="*/ 11620001 h 13716000"/>
              <a:gd name="connsiteX344" fmla="*/ 6611895 w 10958720"/>
              <a:gd name="connsiteY344" fmla="*/ 11628978 h 13716000"/>
              <a:gd name="connsiteX345" fmla="*/ 6632678 w 10958720"/>
              <a:gd name="connsiteY345" fmla="*/ 11774439 h 13716000"/>
              <a:gd name="connsiteX346" fmla="*/ 6733106 w 10958720"/>
              <a:gd name="connsiteY346" fmla="*/ 11760090 h 13716000"/>
              <a:gd name="connsiteX347" fmla="*/ 6789083 w 10958720"/>
              <a:gd name="connsiteY347" fmla="*/ 11713899 h 13716000"/>
              <a:gd name="connsiteX348" fmla="*/ 6802867 w 10958720"/>
              <a:gd name="connsiteY348" fmla="*/ 11744662 h 13716000"/>
              <a:gd name="connsiteX349" fmla="*/ 6710835 w 10958720"/>
              <a:gd name="connsiteY349" fmla="*/ 11839669 h 13716000"/>
              <a:gd name="connsiteX350" fmla="*/ 6713127 w 10958720"/>
              <a:gd name="connsiteY350" fmla="*/ 11855713 h 13716000"/>
              <a:gd name="connsiteX351" fmla="*/ 6776454 w 10958720"/>
              <a:gd name="connsiteY351" fmla="*/ 11839028 h 13716000"/>
              <a:gd name="connsiteX352" fmla="*/ 6802180 w 10958720"/>
              <a:gd name="connsiteY352" fmla="*/ 11898652 h 13716000"/>
              <a:gd name="connsiteX353" fmla="*/ 6801874 w 10958720"/>
              <a:gd name="connsiteY353" fmla="*/ 11896509 h 13716000"/>
              <a:gd name="connsiteX354" fmla="*/ 6835784 w 10958720"/>
              <a:gd name="connsiteY354" fmla="*/ 11843649 h 13716000"/>
              <a:gd name="connsiteX355" fmla="*/ 6867576 w 10958720"/>
              <a:gd name="connsiteY355" fmla="*/ 11721231 h 13716000"/>
              <a:gd name="connsiteX356" fmla="*/ 6882789 w 10958720"/>
              <a:gd name="connsiteY356" fmla="*/ 11647033 h 13716000"/>
              <a:gd name="connsiteX357" fmla="*/ 6986519 w 10958720"/>
              <a:gd name="connsiteY357" fmla="*/ 11431385 h 13716000"/>
              <a:gd name="connsiteX358" fmla="*/ 7023370 w 10958720"/>
              <a:gd name="connsiteY358" fmla="*/ 11306068 h 13716000"/>
              <a:gd name="connsiteX359" fmla="*/ 7092854 w 10958720"/>
              <a:gd name="connsiteY359" fmla="*/ 11244841 h 13716000"/>
              <a:gd name="connsiteX360" fmla="*/ 7166153 w 10958720"/>
              <a:gd name="connsiteY360" fmla="*/ 11210369 h 13716000"/>
              <a:gd name="connsiteX361" fmla="*/ 7238685 w 10958720"/>
              <a:gd name="connsiteY361" fmla="*/ 11170528 h 13716000"/>
              <a:gd name="connsiteX362" fmla="*/ 7394160 w 10958720"/>
              <a:gd name="connsiteY362" fmla="*/ 11119943 h 13716000"/>
              <a:gd name="connsiteX363" fmla="*/ 7666070 w 10958720"/>
              <a:gd name="connsiteY363" fmla="*/ 10926113 h 13716000"/>
              <a:gd name="connsiteX364" fmla="*/ 7678029 w 10958720"/>
              <a:gd name="connsiteY364" fmla="*/ 10916768 h 13716000"/>
              <a:gd name="connsiteX365" fmla="*/ 7776365 w 10958720"/>
              <a:gd name="connsiteY365" fmla="*/ 10783756 h 13716000"/>
              <a:gd name="connsiteX366" fmla="*/ 7865026 w 10958720"/>
              <a:gd name="connsiteY366" fmla="*/ 10670674 h 13716000"/>
              <a:gd name="connsiteX367" fmla="*/ 7940807 w 10958720"/>
              <a:gd name="connsiteY367" fmla="*/ 10582361 h 13716000"/>
              <a:gd name="connsiteX368" fmla="*/ 8056792 w 10958720"/>
              <a:gd name="connsiteY368" fmla="*/ 10397713 h 13716000"/>
              <a:gd name="connsiteX369" fmla="*/ 8019283 w 10958720"/>
              <a:gd name="connsiteY369" fmla="*/ 10391393 h 13716000"/>
              <a:gd name="connsiteX370" fmla="*/ 8773716 w 10958720"/>
              <a:gd name="connsiteY370" fmla="*/ 10285457 h 13716000"/>
              <a:gd name="connsiteX371" fmla="*/ 8752253 w 10958720"/>
              <a:gd name="connsiteY371" fmla="*/ 10288524 h 13716000"/>
              <a:gd name="connsiteX372" fmla="*/ 8556008 w 10958720"/>
              <a:gd name="connsiteY372" fmla="*/ 10316563 h 13716000"/>
              <a:gd name="connsiteX373" fmla="*/ 8515979 w 10958720"/>
              <a:gd name="connsiteY373" fmla="*/ 10343025 h 13716000"/>
              <a:gd name="connsiteX374" fmla="*/ 8402338 w 10958720"/>
              <a:gd name="connsiteY374" fmla="*/ 10429110 h 13716000"/>
              <a:gd name="connsiteX375" fmla="*/ 8298967 w 10958720"/>
              <a:gd name="connsiteY375" fmla="*/ 10510454 h 13716000"/>
              <a:gd name="connsiteX376" fmla="*/ 8200975 w 10958720"/>
              <a:gd name="connsiteY376" fmla="*/ 10569197 h 13716000"/>
              <a:gd name="connsiteX377" fmla="*/ 8183187 w 10958720"/>
              <a:gd name="connsiteY377" fmla="*/ 10587021 h 13716000"/>
              <a:gd name="connsiteX378" fmla="*/ 8018332 w 10958720"/>
              <a:gd name="connsiteY378" fmla="*/ 10681521 h 13716000"/>
              <a:gd name="connsiteX379" fmla="*/ 7885665 w 10958720"/>
              <a:gd name="connsiteY379" fmla="*/ 10809616 h 13716000"/>
              <a:gd name="connsiteX380" fmla="*/ 7736893 w 10958720"/>
              <a:gd name="connsiteY380" fmla="*/ 10940012 h 13716000"/>
              <a:gd name="connsiteX381" fmla="*/ 7603309 w 10958720"/>
              <a:gd name="connsiteY381" fmla="*/ 11045308 h 13716000"/>
              <a:gd name="connsiteX382" fmla="*/ 7421576 w 10958720"/>
              <a:gd name="connsiteY382" fmla="*/ 11180422 h 13716000"/>
              <a:gd name="connsiteX383" fmla="*/ 7392279 w 10958720"/>
              <a:gd name="connsiteY383" fmla="*/ 11210793 h 13716000"/>
              <a:gd name="connsiteX384" fmla="*/ 7394879 w 10958720"/>
              <a:gd name="connsiteY384" fmla="*/ 11228979 h 13716000"/>
              <a:gd name="connsiteX385" fmla="*/ 7607857 w 10958720"/>
              <a:gd name="connsiteY385" fmla="*/ 11164718 h 13716000"/>
              <a:gd name="connsiteX386" fmla="*/ 7717982 w 10958720"/>
              <a:gd name="connsiteY386" fmla="*/ 11059490 h 13716000"/>
              <a:gd name="connsiteX387" fmla="*/ 7775494 w 10958720"/>
              <a:gd name="connsiteY387" fmla="*/ 11002159 h 13716000"/>
              <a:gd name="connsiteX388" fmla="*/ 7934061 w 10958720"/>
              <a:gd name="connsiteY388" fmla="*/ 10907469 h 13716000"/>
              <a:gd name="connsiteX389" fmla="*/ 8120999 w 10958720"/>
              <a:gd name="connsiteY389" fmla="*/ 10792354 h 13716000"/>
              <a:gd name="connsiteX390" fmla="*/ 8243381 w 10958720"/>
              <a:gd name="connsiteY390" fmla="*/ 10701746 h 13716000"/>
              <a:gd name="connsiteX391" fmla="*/ 8279285 w 10958720"/>
              <a:gd name="connsiteY391" fmla="*/ 10646413 h 13716000"/>
              <a:gd name="connsiteX392" fmla="*/ 8324931 w 10958720"/>
              <a:gd name="connsiteY392" fmla="*/ 10725023 h 13716000"/>
              <a:gd name="connsiteX393" fmla="*/ 8359306 w 10958720"/>
              <a:gd name="connsiteY393" fmla="*/ 10648077 h 13716000"/>
              <a:gd name="connsiteX394" fmla="*/ 8357625 w 10958720"/>
              <a:gd name="connsiteY394" fmla="*/ 10636309 h 13716000"/>
              <a:gd name="connsiteX395" fmla="*/ 8463304 w 10958720"/>
              <a:gd name="connsiteY395" fmla="*/ 10543724 h 13716000"/>
              <a:gd name="connsiteX396" fmla="*/ 8529083 w 10958720"/>
              <a:gd name="connsiteY396" fmla="*/ 10511406 h 13716000"/>
              <a:gd name="connsiteX397" fmla="*/ 8656392 w 10958720"/>
              <a:gd name="connsiteY397" fmla="*/ 10384077 h 13716000"/>
              <a:gd name="connsiteX398" fmla="*/ 8680156 w 10958720"/>
              <a:gd name="connsiteY398" fmla="*/ 10380682 h 13716000"/>
              <a:gd name="connsiteX399" fmla="*/ 8783060 w 10958720"/>
              <a:gd name="connsiteY399" fmla="*/ 10307042 h 13716000"/>
              <a:gd name="connsiteX400" fmla="*/ 8782756 w 10958720"/>
              <a:gd name="connsiteY400" fmla="*/ 10304909 h 13716000"/>
              <a:gd name="connsiteX401" fmla="*/ 8773716 w 10958720"/>
              <a:gd name="connsiteY401" fmla="*/ 10285457 h 13716000"/>
              <a:gd name="connsiteX402" fmla="*/ 7371442 w 10958720"/>
              <a:gd name="connsiteY402" fmla="*/ 10194411 h 13716000"/>
              <a:gd name="connsiteX403" fmla="*/ 7320524 w 10958720"/>
              <a:gd name="connsiteY403" fmla="*/ 10221331 h 13716000"/>
              <a:gd name="connsiteX404" fmla="*/ 7217175 w 10958720"/>
              <a:gd name="connsiteY404" fmla="*/ 10269929 h 13716000"/>
              <a:gd name="connsiteX405" fmla="*/ 7142486 w 10958720"/>
              <a:gd name="connsiteY405" fmla="*/ 10327529 h 13716000"/>
              <a:gd name="connsiteX406" fmla="*/ 7143366 w 10958720"/>
              <a:gd name="connsiteY406" fmla="*/ 10421268 h 13716000"/>
              <a:gd name="connsiteX407" fmla="*/ 7190134 w 10958720"/>
              <a:gd name="connsiteY407" fmla="*/ 10398215 h 13716000"/>
              <a:gd name="connsiteX408" fmla="*/ 7298105 w 10958720"/>
              <a:gd name="connsiteY408" fmla="*/ 10305294 h 13716000"/>
              <a:gd name="connsiteX409" fmla="*/ 7378151 w 10958720"/>
              <a:gd name="connsiteY409" fmla="*/ 10268760 h 13716000"/>
              <a:gd name="connsiteX410" fmla="*/ 7395036 w 10958720"/>
              <a:gd name="connsiteY410" fmla="*/ 10222695 h 13716000"/>
              <a:gd name="connsiteX411" fmla="*/ 7371442 w 10958720"/>
              <a:gd name="connsiteY411" fmla="*/ 10194411 h 13716000"/>
              <a:gd name="connsiteX412" fmla="*/ 8187739 w 10958720"/>
              <a:gd name="connsiteY412" fmla="*/ 10011197 h 13716000"/>
              <a:gd name="connsiteX413" fmla="*/ 8174804 w 10958720"/>
              <a:gd name="connsiteY413" fmla="*/ 10145113 h 13716000"/>
              <a:gd name="connsiteX414" fmla="*/ 8176302 w 10958720"/>
              <a:gd name="connsiteY414" fmla="*/ 10215836 h 13716000"/>
              <a:gd name="connsiteX415" fmla="*/ 8219679 w 10958720"/>
              <a:gd name="connsiteY415" fmla="*/ 10234744 h 13716000"/>
              <a:gd name="connsiteX416" fmla="*/ 8287062 w 10958720"/>
              <a:gd name="connsiteY416" fmla="*/ 10060314 h 13716000"/>
              <a:gd name="connsiteX417" fmla="*/ 8276799 w 10958720"/>
              <a:gd name="connsiteY417" fmla="*/ 10048683 h 13716000"/>
              <a:gd name="connsiteX418" fmla="*/ 8236158 w 10958720"/>
              <a:gd name="connsiteY418" fmla="*/ 10081773 h 13716000"/>
              <a:gd name="connsiteX419" fmla="*/ 8187739 w 10958720"/>
              <a:gd name="connsiteY419" fmla="*/ 10011197 h 13716000"/>
              <a:gd name="connsiteX420" fmla="*/ 8251578 w 10958720"/>
              <a:gd name="connsiteY420" fmla="*/ 9883122 h 13716000"/>
              <a:gd name="connsiteX421" fmla="*/ 8218723 w 10958720"/>
              <a:gd name="connsiteY421" fmla="*/ 9987133 h 13716000"/>
              <a:gd name="connsiteX422" fmla="*/ 8251578 w 10958720"/>
              <a:gd name="connsiteY422" fmla="*/ 9883122 h 13716000"/>
              <a:gd name="connsiteX423" fmla="*/ 7959113 w 10958720"/>
              <a:gd name="connsiteY423" fmla="*/ 9779753 h 13716000"/>
              <a:gd name="connsiteX424" fmla="*/ 7527266 w 10958720"/>
              <a:gd name="connsiteY424" fmla="*/ 10047725 h 13716000"/>
              <a:gd name="connsiteX425" fmla="*/ 7762027 w 10958720"/>
              <a:gd name="connsiteY425" fmla="*/ 9960706 h 13716000"/>
              <a:gd name="connsiteX426" fmla="*/ 7967380 w 10958720"/>
              <a:gd name="connsiteY426" fmla="*/ 9799305 h 13716000"/>
              <a:gd name="connsiteX427" fmla="*/ 8302647 w 10958720"/>
              <a:gd name="connsiteY427" fmla="*/ 9172964 h 13716000"/>
              <a:gd name="connsiteX428" fmla="*/ 8214159 w 10958720"/>
              <a:gd name="connsiteY428" fmla="*/ 9248906 h 13716000"/>
              <a:gd name="connsiteX429" fmla="*/ 8217520 w 10958720"/>
              <a:gd name="connsiteY429" fmla="*/ 9272434 h 13716000"/>
              <a:gd name="connsiteX430" fmla="*/ 8266262 w 10958720"/>
              <a:gd name="connsiteY430" fmla="*/ 9285116 h 13716000"/>
              <a:gd name="connsiteX431" fmla="*/ 8314750 w 10958720"/>
              <a:gd name="connsiteY431" fmla="*/ 9197428 h 13716000"/>
              <a:gd name="connsiteX432" fmla="*/ 9293951 w 10958720"/>
              <a:gd name="connsiteY432" fmla="*/ 8210050 h 13716000"/>
              <a:gd name="connsiteX433" fmla="*/ 9257125 w 10958720"/>
              <a:gd name="connsiteY433" fmla="*/ 8243146 h 13716000"/>
              <a:gd name="connsiteX434" fmla="*/ 9201909 w 10958720"/>
              <a:gd name="connsiteY434" fmla="*/ 8387782 h 13716000"/>
              <a:gd name="connsiteX435" fmla="*/ 9203194 w 10958720"/>
              <a:gd name="connsiteY435" fmla="*/ 8445099 h 13716000"/>
              <a:gd name="connsiteX436" fmla="*/ 9203067 w 10958720"/>
              <a:gd name="connsiteY436" fmla="*/ 8445139 h 13716000"/>
              <a:gd name="connsiteX437" fmla="*/ 9203220 w 10958720"/>
              <a:gd name="connsiteY437" fmla="*/ 8446206 h 13716000"/>
              <a:gd name="connsiteX438" fmla="*/ 9203194 w 10958720"/>
              <a:gd name="connsiteY438" fmla="*/ 8445099 h 13716000"/>
              <a:gd name="connsiteX439" fmla="*/ 9233637 w 10958720"/>
              <a:gd name="connsiteY439" fmla="*/ 8435602 h 13716000"/>
              <a:gd name="connsiteX440" fmla="*/ 9341447 w 10958720"/>
              <a:gd name="connsiteY440" fmla="*/ 8231097 h 13716000"/>
              <a:gd name="connsiteX441" fmla="*/ 9293951 w 10958720"/>
              <a:gd name="connsiteY441" fmla="*/ 8210050 h 13716000"/>
              <a:gd name="connsiteX442" fmla="*/ 10382682 w 10958720"/>
              <a:gd name="connsiteY442" fmla="*/ 4995858 h 13716000"/>
              <a:gd name="connsiteX443" fmla="*/ 10317659 w 10958720"/>
              <a:gd name="connsiteY443" fmla="*/ 5038980 h 13716000"/>
              <a:gd name="connsiteX444" fmla="*/ 10229715 w 10958720"/>
              <a:gd name="connsiteY444" fmla="*/ 5255639 h 13716000"/>
              <a:gd name="connsiteX445" fmla="*/ 10341177 w 10958720"/>
              <a:gd name="connsiteY445" fmla="*/ 5236430 h 13716000"/>
              <a:gd name="connsiteX446" fmla="*/ 10368210 w 10958720"/>
              <a:gd name="connsiteY446" fmla="*/ 5129977 h 13716000"/>
              <a:gd name="connsiteX447" fmla="*/ 10382682 w 10958720"/>
              <a:gd name="connsiteY447" fmla="*/ 4995858 h 13716000"/>
              <a:gd name="connsiteX448" fmla="*/ 7591825 w 10958720"/>
              <a:gd name="connsiteY448" fmla="*/ 0 h 13716000"/>
              <a:gd name="connsiteX449" fmla="*/ 7589666 w 10958720"/>
              <a:gd name="connsiteY449" fmla="*/ 43798 h 13716000"/>
              <a:gd name="connsiteX450" fmla="*/ 7638407 w 10958720"/>
              <a:gd name="connsiteY450" fmla="*/ 0 h 13716000"/>
              <a:gd name="connsiteX451" fmla="*/ 7697131 w 10958720"/>
              <a:gd name="connsiteY451" fmla="*/ 0 h 13716000"/>
              <a:gd name="connsiteX452" fmla="*/ 7695889 w 10958720"/>
              <a:gd name="connsiteY452" fmla="*/ 6381 h 13716000"/>
              <a:gd name="connsiteX453" fmla="*/ 7686870 w 10958720"/>
              <a:gd name="connsiteY453" fmla="*/ 28811 h 13716000"/>
              <a:gd name="connsiteX454" fmla="*/ 7618563 w 10958720"/>
              <a:gd name="connsiteY454" fmla="*/ 218657 h 13716000"/>
              <a:gd name="connsiteX455" fmla="*/ 7639836 w 10958720"/>
              <a:gd name="connsiteY455" fmla="*/ 290925 h 13716000"/>
              <a:gd name="connsiteX456" fmla="*/ 7601502 w 10958720"/>
              <a:gd name="connsiteY456" fmla="*/ 307314 h 13716000"/>
              <a:gd name="connsiteX457" fmla="*/ 7605017 w 10958720"/>
              <a:gd name="connsiteY457" fmla="*/ 331917 h 13716000"/>
              <a:gd name="connsiteX458" fmla="*/ 7689034 w 10958720"/>
              <a:gd name="connsiteY458" fmla="*/ 334099 h 13716000"/>
              <a:gd name="connsiteX459" fmla="*/ 7618028 w 10958720"/>
              <a:gd name="connsiteY459" fmla="*/ 384624 h 13716000"/>
              <a:gd name="connsiteX460" fmla="*/ 7735758 w 10958720"/>
              <a:gd name="connsiteY460" fmla="*/ 403820 h 13716000"/>
              <a:gd name="connsiteX461" fmla="*/ 7858888 w 10958720"/>
              <a:gd name="connsiteY461" fmla="*/ 362219 h 13716000"/>
              <a:gd name="connsiteX462" fmla="*/ 7858407 w 10958720"/>
              <a:gd name="connsiteY462" fmla="*/ 408127 h 13716000"/>
              <a:gd name="connsiteX463" fmla="*/ 7896525 w 10958720"/>
              <a:gd name="connsiteY463" fmla="*/ 527094 h 13716000"/>
              <a:gd name="connsiteX464" fmla="*/ 7942509 w 10958720"/>
              <a:gd name="connsiteY464" fmla="*/ 547815 h 13716000"/>
              <a:gd name="connsiteX465" fmla="*/ 7904922 w 10958720"/>
              <a:gd name="connsiteY465" fmla="*/ 596830 h 13716000"/>
              <a:gd name="connsiteX466" fmla="*/ 7896480 w 10958720"/>
              <a:gd name="connsiteY466" fmla="*/ 625329 h 13716000"/>
              <a:gd name="connsiteX467" fmla="*/ 8015293 w 10958720"/>
              <a:gd name="connsiteY467" fmla="*/ 630175 h 13716000"/>
              <a:gd name="connsiteX468" fmla="*/ 8394007 w 10958720"/>
              <a:gd name="connsiteY468" fmla="*/ 543331 h 13716000"/>
              <a:gd name="connsiteX469" fmla="*/ 8676165 w 10958720"/>
              <a:gd name="connsiteY469" fmla="*/ 393878 h 13716000"/>
              <a:gd name="connsiteX470" fmla="*/ 8740117 w 10958720"/>
              <a:gd name="connsiteY470" fmla="*/ 348723 h 13716000"/>
              <a:gd name="connsiteX471" fmla="*/ 8770451 w 10958720"/>
              <a:gd name="connsiteY471" fmla="*/ 391318 h 13716000"/>
              <a:gd name="connsiteX472" fmla="*/ 8756599 w 10958720"/>
              <a:gd name="connsiteY472" fmla="*/ 502436 h 13716000"/>
              <a:gd name="connsiteX473" fmla="*/ 8704306 w 10958720"/>
              <a:gd name="connsiteY473" fmla="*/ 536102 h 13716000"/>
              <a:gd name="connsiteX474" fmla="*/ 8722078 w 10958720"/>
              <a:gd name="connsiteY474" fmla="*/ 572854 h 13716000"/>
              <a:gd name="connsiteX475" fmla="*/ 8745016 w 10958720"/>
              <a:gd name="connsiteY475" fmla="*/ 689627 h 13716000"/>
              <a:gd name="connsiteX476" fmla="*/ 8790814 w 10958720"/>
              <a:gd name="connsiteY476" fmla="*/ 785675 h 13716000"/>
              <a:gd name="connsiteX477" fmla="*/ 8853667 w 10958720"/>
              <a:gd name="connsiteY477" fmla="*/ 793066 h 13716000"/>
              <a:gd name="connsiteX478" fmla="*/ 8893102 w 10958720"/>
              <a:gd name="connsiteY478" fmla="*/ 713220 h 13716000"/>
              <a:gd name="connsiteX479" fmla="*/ 9007330 w 10958720"/>
              <a:gd name="connsiteY479" fmla="*/ 696899 h 13716000"/>
              <a:gd name="connsiteX480" fmla="*/ 9074002 w 10958720"/>
              <a:gd name="connsiteY480" fmla="*/ 731027 h 13716000"/>
              <a:gd name="connsiteX481" fmla="*/ 9113086 w 10958720"/>
              <a:gd name="connsiteY481" fmla="*/ 741814 h 13716000"/>
              <a:gd name="connsiteX482" fmla="*/ 9431077 w 10958720"/>
              <a:gd name="connsiteY482" fmla="*/ 1023798 h 13716000"/>
              <a:gd name="connsiteX483" fmla="*/ 9437954 w 10958720"/>
              <a:gd name="connsiteY483" fmla="*/ 1071930 h 13716000"/>
              <a:gd name="connsiteX484" fmla="*/ 9397252 w 10958720"/>
              <a:gd name="connsiteY484" fmla="*/ 1235990 h 13716000"/>
              <a:gd name="connsiteX485" fmla="*/ 9349892 w 10958720"/>
              <a:gd name="connsiteY485" fmla="*/ 1279547 h 13716000"/>
              <a:gd name="connsiteX486" fmla="*/ 9342807 w 10958720"/>
              <a:gd name="connsiteY486" fmla="*/ 1276521 h 13716000"/>
              <a:gd name="connsiteX487" fmla="*/ 9225543 w 10958720"/>
              <a:gd name="connsiteY487" fmla="*/ 1244161 h 13716000"/>
              <a:gd name="connsiteX488" fmla="*/ 9171110 w 10958720"/>
              <a:gd name="connsiteY488" fmla="*/ 1251938 h 13716000"/>
              <a:gd name="connsiteX489" fmla="*/ 9168192 w 10958720"/>
              <a:gd name="connsiteY489" fmla="*/ 1269816 h 13716000"/>
              <a:gd name="connsiteX490" fmla="*/ 9220745 w 10958720"/>
              <a:gd name="connsiteY490" fmla="*/ 1331066 h 13716000"/>
              <a:gd name="connsiteX491" fmla="*/ 9272694 w 10958720"/>
              <a:gd name="connsiteY491" fmla="*/ 1388041 h 13716000"/>
              <a:gd name="connsiteX492" fmla="*/ 9623535 w 10958720"/>
              <a:gd name="connsiteY492" fmla="*/ 1571466 h 13716000"/>
              <a:gd name="connsiteX493" fmla="*/ 9869451 w 10958720"/>
              <a:gd name="connsiteY493" fmla="*/ 1546152 h 13716000"/>
              <a:gd name="connsiteX494" fmla="*/ 10027951 w 10958720"/>
              <a:gd name="connsiteY494" fmla="*/ 1604266 h 13716000"/>
              <a:gd name="connsiteX495" fmla="*/ 10131576 w 10958720"/>
              <a:gd name="connsiteY495" fmla="*/ 1623300 h 13716000"/>
              <a:gd name="connsiteX496" fmla="*/ 10206538 w 10958720"/>
              <a:gd name="connsiteY496" fmla="*/ 1649695 h 13716000"/>
              <a:gd name="connsiteX497" fmla="*/ 10192083 w 10958720"/>
              <a:gd name="connsiteY497" fmla="*/ 1740166 h 13716000"/>
              <a:gd name="connsiteX498" fmla="*/ 10105803 w 10958720"/>
              <a:gd name="connsiteY498" fmla="*/ 1995868 h 13716000"/>
              <a:gd name="connsiteX499" fmla="*/ 9904455 w 10958720"/>
              <a:gd name="connsiteY499" fmla="*/ 2108680 h 13716000"/>
              <a:gd name="connsiteX500" fmla="*/ 9832563 w 10958720"/>
              <a:gd name="connsiteY500" fmla="*/ 2092757 h 13716000"/>
              <a:gd name="connsiteX501" fmla="*/ 9829789 w 10958720"/>
              <a:gd name="connsiteY501" fmla="*/ 2117162 h 13716000"/>
              <a:gd name="connsiteX502" fmla="*/ 9868108 w 10958720"/>
              <a:gd name="connsiteY502" fmla="*/ 2144430 h 13716000"/>
              <a:gd name="connsiteX503" fmla="*/ 9929387 w 10958720"/>
              <a:gd name="connsiteY503" fmla="*/ 2244814 h 13716000"/>
              <a:gd name="connsiteX504" fmla="*/ 9999408 w 10958720"/>
              <a:gd name="connsiteY504" fmla="*/ 2335224 h 13716000"/>
              <a:gd name="connsiteX505" fmla="*/ 10070979 w 10958720"/>
              <a:gd name="connsiteY505" fmla="*/ 2387208 h 13716000"/>
              <a:gd name="connsiteX506" fmla="*/ 10113087 w 10958720"/>
              <a:gd name="connsiteY506" fmla="*/ 2501243 h 13716000"/>
              <a:gd name="connsiteX507" fmla="*/ 10120881 w 10958720"/>
              <a:gd name="connsiteY507" fmla="*/ 2555792 h 13716000"/>
              <a:gd name="connsiteX508" fmla="*/ 10155484 w 10958720"/>
              <a:gd name="connsiteY508" fmla="*/ 2650155 h 13716000"/>
              <a:gd name="connsiteX509" fmla="*/ 10182426 w 10958720"/>
              <a:gd name="connsiteY509" fmla="*/ 2740171 h 13716000"/>
              <a:gd name="connsiteX510" fmla="*/ 10334670 w 10958720"/>
              <a:gd name="connsiteY510" fmla="*/ 3061120 h 13716000"/>
              <a:gd name="connsiteX511" fmla="*/ 10367296 w 10958720"/>
              <a:gd name="connsiteY511" fmla="*/ 3114298 h 13716000"/>
              <a:gd name="connsiteX512" fmla="*/ 10395842 w 10958720"/>
              <a:gd name="connsiteY512" fmla="*/ 3253307 h 13716000"/>
              <a:gd name="connsiteX513" fmla="*/ 10378413 w 10958720"/>
              <a:gd name="connsiteY513" fmla="*/ 3279698 h 13716000"/>
              <a:gd name="connsiteX514" fmla="*/ 10359229 w 10958720"/>
              <a:gd name="connsiteY514" fmla="*/ 3320642 h 13716000"/>
              <a:gd name="connsiteX515" fmla="*/ 10310382 w 10958720"/>
              <a:gd name="connsiteY515" fmla="*/ 3526254 h 13716000"/>
              <a:gd name="connsiteX516" fmla="*/ 10369153 w 10958720"/>
              <a:gd name="connsiteY516" fmla="*/ 3745949 h 13716000"/>
              <a:gd name="connsiteX517" fmla="*/ 10454715 w 10958720"/>
              <a:gd name="connsiteY517" fmla="*/ 3704256 h 13716000"/>
              <a:gd name="connsiteX518" fmla="*/ 10482329 w 10958720"/>
              <a:gd name="connsiteY518" fmla="*/ 3667576 h 13716000"/>
              <a:gd name="connsiteX519" fmla="*/ 10507367 w 10958720"/>
              <a:gd name="connsiteY519" fmla="*/ 3563585 h 13716000"/>
              <a:gd name="connsiteX520" fmla="*/ 10492826 w 10958720"/>
              <a:gd name="connsiteY520" fmla="*/ 3511097 h 13716000"/>
              <a:gd name="connsiteX521" fmla="*/ 10512692 w 10958720"/>
              <a:gd name="connsiteY521" fmla="*/ 3327085 h 13716000"/>
              <a:gd name="connsiteX522" fmla="*/ 10515168 w 10958720"/>
              <a:gd name="connsiteY522" fmla="*/ 3273256 h 13716000"/>
              <a:gd name="connsiteX523" fmla="*/ 10602509 w 10958720"/>
              <a:gd name="connsiteY523" fmla="*/ 3369915 h 13716000"/>
              <a:gd name="connsiteX524" fmla="*/ 10656385 w 10958720"/>
              <a:gd name="connsiteY524" fmla="*/ 3560851 h 13716000"/>
              <a:gd name="connsiteX525" fmla="*/ 10575378 w 10958720"/>
              <a:gd name="connsiteY525" fmla="*/ 3689202 h 13716000"/>
              <a:gd name="connsiteX526" fmla="*/ 10431159 w 10958720"/>
              <a:gd name="connsiteY526" fmla="*/ 3928086 h 13716000"/>
              <a:gd name="connsiteX527" fmla="*/ 10444803 w 10958720"/>
              <a:gd name="connsiteY527" fmla="*/ 4000023 h 13716000"/>
              <a:gd name="connsiteX528" fmla="*/ 10482788 w 10958720"/>
              <a:gd name="connsiteY528" fmla="*/ 4004752 h 13716000"/>
              <a:gd name="connsiteX529" fmla="*/ 10579718 w 10958720"/>
              <a:gd name="connsiteY529" fmla="*/ 3922144 h 13716000"/>
              <a:gd name="connsiteX530" fmla="*/ 10636313 w 10958720"/>
              <a:gd name="connsiteY530" fmla="*/ 3869306 h 13716000"/>
              <a:gd name="connsiteX531" fmla="*/ 10808496 w 10958720"/>
              <a:gd name="connsiteY531" fmla="*/ 3508562 h 13716000"/>
              <a:gd name="connsiteX532" fmla="*/ 10818338 w 10958720"/>
              <a:gd name="connsiteY532" fmla="*/ 3440580 h 13716000"/>
              <a:gd name="connsiteX533" fmla="*/ 10867543 w 10958720"/>
              <a:gd name="connsiteY533" fmla="*/ 3456461 h 13716000"/>
              <a:gd name="connsiteX534" fmla="*/ 10834896 w 10958720"/>
              <a:gd name="connsiteY534" fmla="*/ 3775456 h 13716000"/>
              <a:gd name="connsiteX535" fmla="*/ 10803576 w 10958720"/>
              <a:gd name="connsiteY535" fmla="*/ 3873787 h 13716000"/>
              <a:gd name="connsiteX536" fmla="*/ 10794782 w 10958720"/>
              <a:gd name="connsiteY536" fmla="*/ 3992918 h 13716000"/>
              <a:gd name="connsiteX537" fmla="*/ 10837216 w 10958720"/>
              <a:gd name="connsiteY537" fmla="*/ 4090643 h 13716000"/>
              <a:gd name="connsiteX538" fmla="*/ 10849926 w 10958720"/>
              <a:gd name="connsiteY538" fmla="*/ 4094179 h 13716000"/>
              <a:gd name="connsiteX539" fmla="*/ 10852370 w 10958720"/>
              <a:gd name="connsiteY539" fmla="*/ 4111289 h 13716000"/>
              <a:gd name="connsiteX540" fmla="*/ 10816574 w 10958720"/>
              <a:gd name="connsiteY540" fmla="*/ 4276843 h 13716000"/>
              <a:gd name="connsiteX541" fmla="*/ 10832132 w 10958720"/>
              <a:gd name="connsiteY541" fmla="*/ 4440510 h 13716000"/>
              <a:gd name="connsiteX542" fmla="*/ 10865117 w 10958720"/>
              <a:gd name="connsiteY542" fmla="*/ 4392145 h 13716000"/>
              <a:gd name="connsiteX543" fmla="*/ 10893416 w 10958720"/>
              <a:gd name="connsiteY543" fmla="*/ 4196007 h 13716000"/>
              <a:gd name="connsiteX544" fmla="*/ 10910304 w 10958720"/>
              <a:gd name="connsiteY544" fmla="*/ 4149948 h 13716000"/>
              <a:gd name="connsiteX545" fmla="*/ 10946919 w 10958720"/>
              <a:gd name="connsiteY545" fmla="*/ 4198194 h 13716000"/>
              <a:gd name="connsiteX546" fmla="*/ 10913841 w 10958720"/>
              <a:gd name="connsiteY546" fmla="*/ 4453933 h 13716000"/>
              <a:gd name="connsiteX547" fmla="*/ 10756902 w 10958720"/>
              <a:gd name="connsiteY547" fmla="*/ 4674998 h 13716000"/>
              <a:gd name="connsiteX548" fmla="*/ 10685101 w 10958720"/>
              <a:gd name="connsiteY548" fmla="*/ 4785663 h 13716000"/>
              <a:gd name="connsiteX549" fmla="*/ 10605157 w 10958720"/>
              <a:gd name="connsiteY549" fmla="*/ 4937868 h 13716000"/>
              <a:gd name="connsiteX550" fmla="*/ 10643766 w 10958720"/>
              <a:gd name="connsiteY550" fmla="*/ 5005485 h 13716000"/>
              <a:gd name="connsiteX551" fmla="*/ 10608472 w 10958720"/>
              <a:gd name="connsiteY551" fmla="*/ 5076004 h 13716000"/>
              <a:gd name="connsiteX552" fmla="*/ 10551083 w 10958720"/>
              <a:gd name="connsiteY552" fmla="*/ 5172608 h 13716000"/>
              <a:gd name="connsiteX553" fmla="*/ 10511414 w 10958720"/>
              <a:gd name="connsiteY553" fmla="*/ 5097517 h 13716000"/>
              <a:gd name="connsiteX554" fmla="*/ 10391010 w 10958720"/>
              <a:gd name="connsiteY554" fmla="*/ 5223858 h 13716000"/>
              <a:gd name="connsiteX555" fmla="*/ 10317530 w 10958720"/>
              <a:gd name="connsiteY555" fmla="*/ 5311852 h 13716000"/>
              <a:gd name="connsiteX556" fmla="*/ 10304640 w 10958720"/>
              <a:gd name="connsiteY556" fmla="*/ 5342066 h 13716000"/>
              <a:gd name="connsiteX557" fmla="*/ 10210329 w 10958720"/>
              <a:gd name="connsiteY557" fmla="*/ 5399194 h 13716000"/>
              <a:gd name="connsiteX558" fmla="*/ 10229684 w 10958720"/>
              <a:gd name="connsiteY558" fmla="*/ 5321121 h 13716000"/>
              <a:gd name="connsiteX559" fmla="*/ 10196745 w 10958720"/>
              <a:gd name="connsiteY559" fmla="*/ 5271262 h 13716000"/>
              <a:gd name="connsiteX560" fmla="*/ 10150122 w 10958720"/>
              <a:gd name="connsiteY560" fmla="*/ 5300843 h 13716000"/>
              <a:gd name="connsiteX561" fmla="*/ 10016645 w 10958720"/>
              <a:gd name="connsiteY561" fmla="*/ 5516360 h 13716000"/>
              <a:gd name="connsiteX562" fmla="*/ 10022728 w 10958720"/>
              <a:gd name="connsiteY562" fmla="*/ 5624631 h 13716000"/>
              <a:gd name="connsiteX563" fmla="*/ 10017029 w 10958720"/>
              <a:gd name="connsiteY563" fmla="*/ 5683294 h 13716000"/>
              <a:gd name="connsiteX564" fmla="*/ 9996787 w 10958720"/>
              <a:gd name="connsiteY564" fmla="*/ 5694911 h 13716000"/>
              <a:gd name="connsiteX565" fmla="*/ 9927226 w 10958720"/>
              <a:gd name="connsiteY565" fmla="*/ 5936226 h 13716000"/>
              <a:gd name="connsiteX566" fmla="*/ 9926272 w 10958720"/>
              <a:gd name="connsiteY566" fmla="*/ 6011670 h 13716000"/>
              <a:gd name="connsiteX567" fmla="*/ 10052795 w 10958720"/>
              <a:gd name="connsiteY567" fmla="*/ 5922656 h 13716000"/>
              <a:gd name="connsiteX568" fmla="*/ 10126980 w 10958720"/>
              <a:gd name="connsiteY568" fmla="*/ 5960084 h 13716000"/>
              <a:gd name="connsiteX569" fmla="*/ 10226002 w 10958720"/>
              <a:gd name="connsiteY569" fmla="*/ 5996128 h 13716000"/>
              <a:gd name="connsiteX570" fmla="*/ 10369542 w 10958720"/>
              <a:gd name="connsiteY570" fmla="*/ 5905780 h 13716000"/>
              <a:gd name="connsiteX571" fmla="*/ 10458021 w 10958720"/>
              <a:gd name="connsiteY571" fmla="*/ 5862573 h 13716000"/>
              <a:gd name="connsiteX572" fmla="*/ 10628853 w 10958720"/>
              <a:gd name="connsiteY572" fmla="*/ 5755219 h 13716000"/>
              <a:gd name="connsiteX573" fmla="*/ 10674086 w 10958720"/>
              <a:gd name="connsiteY573" fmla="*/ 5748757 h 13716000"/>
              <a:gd name="connsiteX574" fmla="*/ 10679281 w 10958720"/>
              <a:gd name="connsiteY574" fmla="*/ 5785118 h 13716000"/>
              <a:gd name="connsiteX575" fmla="*/ 10579134 w 10958720"/>
              <a:gd name="connsiteY575" fmla="*/ 5856179 h 13716000"/>
              <a:gd name="connsiteX576" fmla="*/ 10451534 w 10958720"/>
              <a:gd name="connsiteY576" fmla="*/ 5959541 h 13716000"/>
              <a:gd name="connsiteX577" fmla="*/ 10341724 w 10958720"/>
              <a:gd name="connsiteY577" fmla="*/ 6045088 h 13716000"/>
              <a:gd name="connsiteX578" fmla="*/ 10247396 w 10958720"/>
              <a:gd name="connsiteY578" fmla="*/ 6134953 h 13716000"/>
              <a:gd name="connsiteX579" fmla="*/ 10103553 w 10958720"/>
              <a:gd name="connsiteY579" fmla="*/ 6223176 h 13716000"/>
              <a:gd name="connsiteX580" fmla="*/ 10049221 w 10958720"/>
              <a:gd name="connsiteY580" fmla="*/ 6352087 h 13716000"/>
              <a:gd name="connsiteX581" fmla="*/ 10028980 w 10958720"/>
              <a:gd name="connsiteY581" fmla="*/ 6369166 h 13716000"/>
              <a:gd name="connsiteX582" fmla="*/ 10007983 w 10958720"/>
              <a:gd name="connsiteY582" fmla="*/ 6682124 h 13716000"/>
              <a:gd name="connsiteX583" fmla="*/ 10014861 w 10958720"/>
              <a:gd name="connsiteY583" fmla="*/ 6730255 h 13716000"/>
              <a:gd name="connsiteX584" fmla="*/ 10014670 w 10958720"/>
              <a:gd name="connsiteY584" fmla="*/ 6811040 h 13716000"/>
              <a:gd name="connsiteX585" fmla="*/ 9959572 w 10958720"/>
              <a:gd name="connsiteY585" fmla="*/ 6940053 h 13716000"/>
              <a:gd name="connsiteX586" fmla="*/ 9946538 w 10958720"/>
              <a:gd name="connsiteY586" fmla="*/ 6941915 h 13716000"/>
              <a:gd name="connsiteX587" fmla="*/ 9801952 w 10958720"/>
              <a:gd name="connsiteY587" fmla="*/ 6986591 h 13716000"/>
              <a:gd name="connsiteX588" fmla="*/ 9675528 w 10958720"/>
              <a:gd name="connsiteY588" fmla="*/ 7196738 h 13716000"/>
              <a:gd name="connsiteX589" fmla="*/ 9692989 w 10958720"/>
              <a:gd name="connsiteY589" fmla="*/ 7220438 h 13716000"/>
              <a:gd name="connsiteX590" fmla="*/ 9851258 w 10958720"/>
              <a:gd name="connsiteY590" fmla="*/ 7112693 h 13716000"/>
              <a:gd name="connsiteX591" fmla="*/ 9809487 w 10958720"/>
              <a:gd name="connsiteY591" fmla="*/ 7263818 h 13716000"/>
              <a:gd name="connsiteX592" fmla="*/ 9958986 w 10958720"/>
              <a:gd name="connsiteY592" fmla="*/ 7215174 h 13716000"/>
              <a:gd name="connsiteX593" fmla="*/ 9992208 w 10958720"/>
              <a:gd name="connsiteY593" fmla="*/ 7310833 h 13716000"/>
              <a:gd name="connsiteX594" fmla="*/ 10023458 w 10958720"/>
              <a:gd name="connsiteY594" fmla="*/ 7365306 h 13716000"/>
              <a:gd name="connsiteX595" fmla="*/ 10115400 w 10958720"/>
              <a:gd name="connsiteY595" fmla="*/ 7461307 h 13716000"/>
              <a:gd name="connsiteX596" fmla="*/ 10184075 w 10958720"/>
              <a:gd name="connsiteY596" fmla="*/ 7487521 h 13716000"/>
              <a:gd name="connsiteX597" fmla="*/ 10230216 w 10958720"/>
              <a:gd name="connsiteY597" fmla="*/ 7498380 h 13716000"/>
              <a:gd name="connsiteX598" fmla="*/ 10322204 w 10958720"/>
              <a:gd name="connsiteY598" fmla="*/ 7485237 h 13716000"/>
              <a:gd name="connsiteX599" fmla="*/ 10224930 w 10958720"/>
              <a:gd name="connsiteY599" fmla="*/ 7653027 h 13716000"/>
              <a:gd name="connsiteX600" fmla="*/ 10149065 w 10958720"/>
              <a:gd name="connsiteY600" fmla="*/ 7598380 h 13716000"/>
              <a:gd name="connsiteX601" fmla="*/ 10028470 w 10958720"/>
              <a:gd name="connsiteY601" fmla="*/ 7477003 h 13716000"/>
              <a:gd name="connsiteX602" fmla="*/ 9912386 w 10958720"/>
              <a:gd name="connsiteY602" fmla="*/ 7535066 h 13716000"/>
              <a:gd name="connsiteX603" fmla="*/ 9954548 w 10958720"/>
              <a:gd name="connsiteY603" fmla="*/ 7529042 h 13716000"/>
              <a:gd name="connsiteX604" fmla="*/ 9967385 w 10958720"/>
              <a:gd name="connsiteY604" fmla="*/ 7618887 h 13716000"/>
              <a:gd name="connsiteX605" fmla="*/ 9814517 w 10958720"/>
              <a:gd name="connsiteY605" fmla="*/ 7994342 h 13716000"/>
              <a:gd name="connsiteX606" fmla="*/ 9803781 w 10958720"/>
              <a:gd name="connsiteY606" fmla="*/ 8143649 h 13716000"/>
              <a:gd name="connsiteX607" fmla="*/ 9825780 w 10958720"/>
              <a:gd name="connsiteY607" fmla="*/ 8171719 h 13716000"/>
              <a:gd name="connsiteX608" fmla="*/ 9850535 w 10958720"/>
              <a:gd name="connsiteY608" fmla="*/ 8344983 h 13716000"/>
              <a:gd name="connsiteX609" fmla="*/ 9731295 w 10958720"/>
              <a:gd name="connsiteY609" fmla="*/ 8605405 h 13716000"/>
              <a:gd name="connsiteX610" fmla="*/ 9694175 w 10958720"/>
              <a:gd name="connsiteY610" fmla="*/ 8652177 h 13716000"/>
              <a:gd name="connsiteX611" fmla="*/ 9637314 w 10958720"/>
              <a:gd name="connsiteY611" fmla="*/ 8621019 h 13716000"/>
              <a:gd name="connsiteX612" fmla="*/ 9591052 w 10958720"/>
              <a:gd name="connsiteY612" fmla="*/ 8568251 h 13716000"/>
              <a:gd name="connsiteX613" fmla="*/ 9573705 w 10958720"/>
              <a:gd name="connsiteY613" fmla="*/ 8575533 h 13716000"/>
              <a:gd name="connsiteX614" fmla="*/ 9456351 w 10958720"/>
              <a:gd name="connsiteY614" fmla="*/ 8734183 h 13716000"/>
              <a:gd name="connsiteX615" fmla="*/ 9401108 w 10958720"/>
              <a:gd name="connsiteY615" fmla="*/ 8851215 h 13716000"/>
              <a:gd name="connsiteX616" fmla="*/ 9372630 w 10958720"/>
              <a:gd name="connsiteY616" fmla="*/ 8772339 h 13716000"/>
              <a:gd name="connsiteX617" fmla="*/ 9320353 w 10958720"/>
              <a:gd name="connsiteY617" fmla="*/ 8767800 h 13716000"/>
              <a:gd name="connsiteX618" fmla="*/ 9339700 w 10958720"/>
              <a:gd name="connsiteY618" fmla="*/ 8695188 h 13716000"/>
              <a:gd name="connsiteX619" fmla="*/ 9381638 w 10958720"/>
              <a:gd name="connsiteY619" fmla="*/ 8517844 h 13716000"/>
              <a:gd name="connsiteX620" fmla="*/ 9350083 w 10958720"/>
              <a:gd name="connsiteY620" fmla="*/ 8461239 h 13716000"/>
              <a:gd name="connsiteX621" fmla="*/ 9118117 w 10958720"/>
              <a:gd name="connsiteY621" fmla="*/ 8480188 h 13716000"/>
              <a:gd name="connsiteX622" fmla="*/ 9067947 w 10958720"/>
              <a:gd name="connsiteY622" fmla="*/ 8561576 h 13716000"/>
              <a:gd name="connsiteX623" fmla="*/ 9202396 w 10958720"/>
              <a:gd name="connsiteY623" fmla="*/ 8560923 h 13716000"/>
              <a:gd name="connsiteX624" fmla="*/ 9224454 w 10958720"/>
              <a:gd name="connsiteY624" fmla="*/ 8611248 h 13716000"/>
              <a:gd name="connsiteX625" fmla="*/ 9065389 w 10958720"/>
              <a:gd name="connsiteY625" fmla="*/ 8790043 h 13716000"/>
              <a:gd name="connsiteX626" fmla="*/ 8975383 w 10958720"/>
              <a:gd name="connsiteY626" fmla="*/ 8811637 h 13716000"/>
              <a:gd name="connsiteX627" fmla="*/ 8942251 w 10958720"/>
              <a:gd name="connsiteY627" fmla="*/ 8848016 h 13716000"/>
              <a:gd name="connsiteX628" fmla="*/ 8922302 w 10958720"/>
              <a:gd name="connsiteY628" fmla="*/ 8894529 h 13716000"/>
              <a:gd name="connsiteX629" fmla="*/ 8790889 w 10958720"/>
              <a:gd name="connsiteY629" fmla="*/ 8960234 h 13716000"/>
              <a:gd name="connsiteX630" fmla="*/ 8760525 w 10958720"/>
              <a:gd name="connsiteY630" fmla="*/ 8977669 h 13716000"/>
              <a:gd name="connsiteX631" fmla="*/ 8672334 w 10958720"/>
              <a:gd name="connsiteY631" fmla="*/ 9044835 h 13716000"/>
              <a:gd name="connsiteX632" fmla="*/ 8645164 w 10958720"/>
              <a:gd name="connsiteY632" fmla="*/ 9128388 h 13716000"/>
              <a:gd name="connsiteX633" fmla="*/ 8644531 w 10958720"/>
              <a:gd name="connsiteY633" fmla="*/ 9173230 h 13716000"/>
              <a:gd name="connsiteX634" fmla="*/ 8492679 w 10958720"/>
              <a:gd name="connsiteY634" fmla="*/ 9336808 h 13716000"/>
              <a:gd name="connsiteX635" fmla="*/ 8450350 w 10958720"/>
              <a:gd name="connsiteY635" fmla="*/ 9363590 h 13716000"/>
              <a:gd name="connsiteX636" fmla="*/ 8296673 w 10958720"/>
              <a:gd name="connsiteY636" fmla="*/ 9508881 h 13716000"/>
              <a:gd name="connsiteX637" fmla="*/ 8283638 w 10958720"/>
              <a:gd name="connsiteY637" fmla="*/ 9510744 h 13716000"/>
              <a:gd name="connsiteX638" fmla="*/ 8264527 w 10958720"/>
              <a:gd name="connsiteY638" fmla="*/ 9404335 h 13716000"/>
              <a:gd name="connsiteX639" fmla="*/ 8219418 w 10958720"/>
              <a:gd name="connsiteY639" fmla="*/ 9477354 h 13716000"/>
              <a:gd name="connsiteX640" fmla="*/ 8191444 w 10958720"/>
              <a:gd name="connsiteY640" fmla="*/ 9631958 h 13716000"/>
              <a:gd name="connsiteX641" fmla="*/ 8122845 w 10958720"/>
              <a:gd name="connsiteY641" fmla="*/ 9781456 h 13716000"/>
              <a:gd name="connsiteX642" fmla="*/ 8033404 w 10958720"/>
              <a:gd name="connsiteY642" fmla="*/ 9921932 h 13716000"/>
              <a:gd name="connsiteX643" fmla="*/ 7986605 w 10958720"/>
              <a:gd name="connsiteY643" fmla="*/ 10005015 h 13716000"/>
              <a:gd name="connsiteX644" fmla="*/ 7997019 w 10958720"/>
              <a:gd name="connsiteY644" fmla="*/ 10023172 h 13716000"/>
              <a:gd name="connsiteX645" fmla="*/ 8030906 w 10958720"/>
              <a:gd name="connsiteY645" fmla="*/ 10008508 h 13716000"/>
              <a:gd name="connsiteX646" fmla="*/ 8192430 w 10958720"/>
              <a:gd name="connsiteY646" fmla="*/ 9824999 h 13716000"/>
              <a:gd name="connsiteX647" fmla="*/ 8348690 w 10958720"/>
              <a:gd name="connsiteY647" fmla="*/ 9736090 h 13716000"/>
              <a:gd name="connsiteX648" fmla="*/ 8454317 w 10958720"/>
              <a:gd name="connsiteY648" fmla="*/ 9741741 h 13716000"/>
              <a:gd name="connsiteX649" fmla="*/ 8469002 w 10958720"/>
              <a:gd name="connsiteY649" fmla="*/ 9817128 h 13716000"/>
              <a:gd name="connsiteX650" fmla="*/ 8395987 w 10958720"/>
              <a:gd name="connsiteY650" fmla="*/ 9908330 h 13716000"/>
              <a:gd name="connsiteX651" fmla="*/ 8353032 w 10958720"/>
              <a:gd name="connsiteY651" fmla="*/ 9963581 h 13716000"/>
              <a:gd name="connsiteX652" fmla="*/ 8409733 w 10958720"/>
              <a:gd name="connsiteY652" fmla="*/ 10015504 h 13716000"/>
              <a:gd name="connsiteX653" fmla="*/ 8395735 w 10958720"/>
              <a:gd name="connsiteY653" fmla="*/ 10120095 h 13716000"/>
              <a:gd name="connsiteX654" fmla="*/ 8523740 w 10958720"/>
              <a:gd name="connsiteY654" fmla="*/ 10140000 h 13716000"/>
              <a:gd name="connsiteX655" fmla="*/ 8577876 w 10958720"/>
              <a:gd name="connsiteY655" fmla="*/ 10097345 h 13716000"/>
              <a:gd name="connsiteX656" fmla="*/ 8697124 w 10958720"/>
              <a:gd name="connsiteY656" fmla="*/ 10089357 h 13716000"/>
              <a:gd name="connsiteX657" fmla="*/ 8707881 w 10958720"/>
              <a:gd name="connsiteY657" fmla="*/ 10103867 h 13716000"/>
              <a:gd name="connsiteX658" fmla="*/ 8772417 w 10958720"/>
              <a:gd name="connsiteY658" fmla="*/ 10117575 h 13716000"/>
              <a:gd name="connsiteX659" fmla="*/ 8846982 w 10958720"/>
              <a:gd name="connsiteY659" fmla="*/ 9987950 h 13716000"/>
              <a:gd name="connsiteX660" fmla="*/ 9015712 w 10958720"/>
              <a:gd name="connsiteY660" fmla="*/ 9800138 h 13716000"/>
              <a:gd name="connsiteX661" fmla="*/ 9049317 w 10958720"/>
              <a:gd name="connsiteY661" fmla="*/ 9728763 h 13716000"/>
              <a:gd name="connsiteX662" fmla="*/ 9148309 w 10958720"/>
              <a:gd name="connsiteY662" fmla="*/ 9496340 h 13716000"/>
              <a:gd name="connsiteX663" fmla="*/ 9192983 w 10958720"/>
              <a:gd name="connsiteY663" fmla="*/ 9370986 h 13716000"/>
              <a:gd name="connsiteX664" fmla="*/ 9249807 w 10958720"/>
              <a:gd name="connsiteY664" fmla="*/ 9144588 h 13716000"/>
              <a:gd name="connsiteX665" fmla="*/ 9390275 w 10958720"/>
              <a:gd name="connsiteY665" fmla="*/ 9065590 h 13716000"/>
              <a:gd name="connsiteX666" fmla="*/ 9435439 w 10958720"/>
              <a:gd name="connsiteY666" fmla="*/ 9201011 h 13716000"/>
              <a:gd name="connsiteX667" fmla="*/ 9480650 w 10958720"/>
              <a:gd name="connsiteY667" fmla="*/ 9238214 h 13716000"/>
              <a:gd name="connsiteX668" fmla="*/ 9483858 w 10958720"/>
              <a:gd name="connsiteY668" fmla="*/ 9260667 h 13716000"/>
              <a:gd name="connsiteX669" fmla="*/ 9416398 w 10958720"/>
              <a:gd name="connsiteY669" fmla="*/ 9270305 h 13716000"/>
              <a:gd name="connsiteX670" fmla="*/ 9366917 w 10958720"/>
              <a:gd name="connsiteY670" fmla="*/ 9186802 h 13716000"/>
              <a:gd name="connsiteX671" fmla="*/ 9212805 w 10958720"/>
              <a:gd name="connsiteY671" fmla="*/ 9597353 h 13716000"/>
              <a:gd name="connsiteX672" fmla="*/ 9307099 w 10958720"/>
              <a:gd name="connsiteY672" fmla="*/ 9583880 h 13716000"/>
              <a:gd name="connsiteX673" fmla="*/ 9391551 w 10958720"/>
              <a:gd name="connsiteY673" fmla="*/ 9627468 h 13716000"/>
              <a:gd name="connsiteX674" fmla="*/ 9390314 w 10958720"/>
              <a:gd name="connsiteY674" fmla="*/ 9651661 h 13716000"/>
              <a:gd name="connsiteX675" fmla="*/ 9571284 w 10958720"/>
              <a:gd name="connsiteY675" fmla="*/ 9516666 h 13716000"/>
              <a:gd name="connsiteX676" fmla="*/ 9738701 w 10958720"/>
              <a:gd name="connsiteY676" fmla="*/ 9500382 h 13716000"/>
              <a:gd name="connsiteX677" fmla="*/ 9702652 w 10958720"/>
              <a:gd name="connsiteY677" fmla="*/ 9554647 h 13716000"/>
              <a:gd name="connsiteX678" fmla="*/ 9578843 w 10958720"/>
              <a:gd name="connsiteY678" fmla="*/ 9739324 h 13716000"/>
              <a:gd name="connsiteX679" fmla="*/ 9496941 w 10958720"/>
              <a:gd name="connsiteY679" fmla="*/ 9823060 h 13716000"/>
              <a:gd name="connsiteX680" fmla="*/ 9459342 w 10958720"/>
              <a:gd name="connsiteY680" fmla="*/ 9899369 h 13716000"/>
              <a:gd name="connsiteX681" fmla="*/ 9395242 w 10958720"/>
              <a:gd name="connsiteY681" fmla="*/ 9943447 h 13716000"/>
              <a:gd name="connsiteX682" fmla="*/ 9327478 w 10958720"/>
              <a:gd name="connsiteY682" fmla="*/ 9934581 h 13716000"/>
              <a:gd name="connsiteX683" fmla="*/ 9214516 w 10958720"/>
              <a:gd name="connsiteY683" fmla="*/ 9877589 h 13716000"/>
              <a:gd name="connsiteX684" fmla="*/ 9180789 w 10958720"/>
              <a:gd name="connsiteY684" fmla="*/ 9882408 h 13716000"/>
              <a:gd name="connsiteX685" fmla="*/ 9104129 w 10958720"/>
              <a:gd name="connsiteY685" fmla="*/ 9893361 h 13716000"/>
              <a:gd name="connsiteX686" fmla="*/ 8980933 w 10958720"/>
              <a:gd name="connsiteY686" fmla="*/ 10087783 h 13716000"/>
              <a:gd name="connsiteX687" fmla="*/ 8930404 w 10958720"/>
              <a:gd name="connsiteY687" fmla="*/ 10281627 h 13716000"/>
              <a:gd name="connsiteX688" fmla="*/ 8943272 w 10958720"/>
              <a:gd name="connsiteY688" fmla="*/ 10295062 h 13716000"/>
              <a:gd name="connsiteX689" fmla="*/ 8976561 w 10958720"/>
              <a:gd name="connsiteY689" fmla="*/ 10254289 h 13716000"/>
              <a:gd name="connsiteX690" fmla="*/ 9090103 w 10958720"/>
              <a:gd name="connsiteY690" fmla="*/ 10052531 h 13716000"/>
              <a:gd name="connsiteX691" fmla="*/ 9102977 w 10958720"/>
              <a:gd name="connsiteY691" fmla="*/ 10065974 h 13716000"/>
              <a:gd name="connsiteX692" fmla="*/ 9076586 w 10958720"/>
              <a:gd name="connsiteY692" fmla="*/ 10111213 h 13716000"/>
              <a:gd name="connsiteX693" fmla="*/ 9015523 w 10958720"/>
              <a:gd name="connsiteY693" fmla="*/ 10203980 h 13716000"/>
              <a:gd name="connsiteX694" fmla="*/ 9012246 w 10958720"/>
              <a:gd name="connsiteY694" fmla="*/ 10328870 h 13716000"/>
              <a:gd name="connsiteX695" fmla="*/ 9044724 w 10958720"/>
              <a:gd name="connsiteY695" fmla="*/ 10386432 h 13716000"/>
              <a:gd name="connsiteX696" fmla="*/ 9100411 w 10958720"/>
              <a:gd name="connsiteY696" fmla="*/ 10310813 h 13716000"/>
              <a:gd name="connsiteX697" fmla="*/ 9180737 w 10958720"/>
              <a:gd name="connsiteY697" fmla="*/ 10325522 h 13716000"/>
              <a:gd name="connsiteX698" fmla="*/ 9249276 w 10958720"/>
              <a:gd name="connsiteY698" fmla="*/ 10301552 h 13716000"/>
              <a:gd name="connsiteX699" fmla="*/ 9247785 w 10958720"/>
              <a:gd name="connsiteY699" fmla="*/ 10214449 h 13716000"/>
              <a:gd name="connsiteX700" fmla="*/ 9358079 w 10958720"/>
              <a:gd name="connsiteY700" fmla="*/ 10072091 h 13716000"/>
              <a:gd name="connsiteX701" fmla="*/ 9477244 w 10958720"/>
              <a:gd name="connsiteY701" fmla="*/ 9975394 h 13716000"/>
              <a:gd name="connsiteX702" fmla="*/ 9523692 w 10958720"/>
              <a:gd name="connsiteY702" fmla="*/ 9988403 h 13716000"/>
              <a:gd name="connsiteX703" fmla="*/ 9503887 w 10958720"/>
              <a:gd name="connsiteY703" fmla="*/ 10041435 h 13716000"/>
              <a:gd name="connsiteX704" fmla="*/ 9463216 w 10958720"/>
              <a:gd name="connsiteY704" fmla="*/ 10140014 h 13716000"/>
              <a:gd name="connsiteX705" fmla="*/ 9276637 w 10958720"/>
              <a:gd name="connsiteY705" fmla="*/ 10476622 h 13716000"/>
              <a:gd name="connsiteX706" fmla="*/ 9200093 w 10958720"/>
              <a:gd name="connsiteY706" fmla="*/ 10570513 h 13716000"/>
              <a:gd name="connsiteX707" fmla="*/ 9150237 w 10958720"/>
              <a:gd name="connsiteY707" fmla="*/ 10637661 h 13716000"/>
              <a:gd name="connsiteX708" fmla="*/ 8953916 w 10958720"/>
              <a:gd name="connsiteY708" fmla="*/ 10818504 h 13716000"/>
              <a:gd name="connsiteX709" fmla="*/ 8816467 w 10958720"/>
              <a:gd name="connsiteY709" fmla="*/ 11000759 h 13716000"/>
              <a:gd name="connsiteX710" fmla="*/ 8730724 w 10958720"/>
              <a:gd name="connsiteY710" fmla="*/ 11095964 h 13716000"/>
              <a:gd name="connsiteX711" fmla="*/ 8580308 w 10958720"/>
              <a:gd name="connsiteY711" fmla="*/ 11138190 h 13716000"/>
              <a:gd name="connsiteX712" fmla="*/ 8480925 w 10958720"/>
              <a:gd name="connsiteY712" fmla="*/ 11220052 h 13716000"/>
              <a:gd name="connsiteX713" fmla="*/ 8316183 w 10958720"/>
              <a:gd name="connsiteY713" fmla="*/ 11419303 h 13716000"/>
              <a:gd name="connsiteX714" fmla="*/ 8292092 w 10958720"/>
              <a:gd name="connsiteY714" fmla="*/ 11458762 h 13716000"/>
              <a:gd name="connsiteX715" fmla="*/ 8228743 w 10958720"/>
              <a:gd name="connsiteY715" fmla="*/ 11530024 h 13716000"/>
              <a:gd name="connsiteX716" fmla="*/ 8139224 w 10958720"/>
              <a:gd name="connsiteY716" fmla="*/ 11505709 h 13716000"/>
              <a:gd name="connsiteX717" fmla="*/ 8037986 w 10958720"/>
              <a:gd name="connsiteY717" fmla="*/ 11553249 h 13716000"/>
              <a:gd name="connsiteX718" fmla="*/ 8036480 w 10958720"/>
              <a:gd name="connsiteY718" fmla="*/ 11558592 h 13716000"/>
              <a:gd name="connsiteX719" fmla="*/ 8017096 w 10958720"/>
              <a:gd name="connsiteY719" fmla="*/ 11707606 h 13716000"/>
              <a:gd name="connsiteX720" fmla="*/ 8042982 w 10958720"/>
              <a:gd name="connsiteY720" fmla="*/ 11751924 h 13716000"/>
              <a:gd name="connsiteX721" fmla="*/ 7759441 w 10958720"/>
              <a:gd name="connsiteY721" fmla="*/ 11908124 h 13716000"/>
              <a:gd name="connsiteX722" fmla="*/ 7756691 w 10958720"/>
              <a:gd name="connsiteY722" fmla="*/ 11888872 h 13716000"/>
              <a:gd name="connsiteX723" fmla="*/ 7768847 w 10958720"/>
              <a:gd name="connsiteY723" fmla="*/ 11798738 h 13716000"/>
              <a:gd name="connsiteX724" fmla="*/ 7698775 w 10958720"/>
              <a:gd name="connsiteY724" fmla="*/ 11817484 h 13716000"/>
              <a:gd name="connsiteX725" fmla="*/ 7563419 w 10958720"/>
              <a:gd name="connsiteY725" fmla="*/ 11773515 h 13716000"/>
              <a:gd name="connsiteX726" fmla="*/ 7501507 w 10958720"/>
              <a:gd name="connsiteY726" fmla="*/ 11723433 h 13716000"/>
              <a:gd name="connsiteX727" fmla="*/ 7542055 w 10958720"/>
              <a:gd name="connsiteY727" fmla="*/ 11563749 h 13716000"/>
              <a:gd name="connsiteX728" fmla="*/ 7365789 w 10958720"/>
              <a:gd name="connsiteY728" fmla="*/ 11610648 h 13716000"/>
              <a:gd name="connsiteX729" fmla="*/ 7353138 w 10958720"/>
              <a:gd name="connsiteY729" fmla="*/ 11654041 h 13716000"/>
              <a:gd name="connsiteX730" fmla="*/ 7226868 w 10958720"/>
              <a:gd name="connsiteY730" fmla="*/ 11865264 h 13716000"/>
              <a:gd name="connsiteX731" fmla="*/ 7083298 w 10958720"/>
              <a:gd name="connsiteY731" fmla="*/ 12010191 h 13716000"/>
              <a:gd name="connsiteX732" fmla="*/ 7015693 w 10958720"/>
              <a:gd name="connsiteY732" fmla="*/ 12002390 h 13716000"/>
              <a:gd name="connsiteX733" fmla="*/ 7021256 w 10958720"/>
              <a:gd name="connsiteY733" fmla="*/ 11909916 h 13716000"/>
              <a:gd name="connsiteX734" fmla="*/ 7053019 w 10958720"/>
              <a:gd name="connsiteY734" fmla="*/ 11847538 h 13716000"/>
              <a:gd name="connsiteX735" fmla="*/ 7045531 w 10958720"/>
              <a:gd name="connsiteY735" fmla="*/ 11795131 h 13716000"/>
              <a:gd name="connsiteX736" fmla="*/ 7017772 w 10958720"/>
              <a:gd name="connsiteY736" fmla="*/ 11819831 h 13716000"/>
              <a:gd name="connsiteX737" fmla="*/ 6933875 w 10958720"/>
              <a:gd name="connsiteY737" fmla="*/ 11906029 h 13716000"/>
              <a:gd name="connsiteX738" fmla="*/ 6934232 w 10958720"/>
              <a:gd name="connsiteY738" fmla="*/ 11904660 h 13716000"/>
              <a:gd name="connsiteX739" fmla="*/ 6935098 w 10958720"/>
              <a:gd name="connsiteY739" fmla="*/ 11903669 h 13716000"/>
              <a:gd name="connsiteX740" fmla="*/ 6934542 w 10958720"/>
              <a:gd name="connsiteY740" fmla="*/ 11903477 h 13716000"/>
              <a:gd name="connsiteX741" fmla="*/ 6954605 w 10958720"/>
              <a:gd name="connsiteY741" fmla="*/ 11826672 h 13716000"/>
              <a:gd name="connsiteX742" fmla="*/ 6894785 w 10958720"/>
              <a:gd name="connsiteY742" fmla="*/ 11889783 h 13716000"/>
              <a:gd name="connsiteX743" fmla="*/ 6934542 w 10958720"/>
              <a:gd name="connsiteY743" fmla="*/ 11903477 h 13716000"/>
              <a:gd name="connsiteX744" fmla="*/ 6934232 w 10958720"/>
              <a:gd name="connsiteY744" fmla="*/ 11904660 h 13716000"/>
              <a:gd name="connsiteX745" fmla="*/ 6895351 w 10958720"/>
              <a:gd name="connsiteY745" fmla="*/ 11949187 h 13716000"/>
              <a:gd name="connsiteX746" fmla="*/ 6854573 w 10958720"/>
              <a:gd name="connsiteY746" fmla="*/ 11991580 h 13716000"/>
              <a:gd name="connsiteX747" fmla="*/ 6735102 w 10958720"/>
              <a:gd name="connsiteY747" fmla="*/ 12080674 h 13716000"/>
              <a:gd name="connsiteX748" fmla="*/ 6754343 w 10958720"/>
              <a:gd name="connsiteY748" fmla="*/ 12242727 h 13716000"/>
              <a:gd name="connsiteX749" fmla="*/ 6854581 w 10958720"/>
              <a:gd name="connsiteY749" fmla="*/ 12298254 h 13716000"/>
              <a:gd name="connsiteX750" fmla="*/ 6826494 w 10958720"/>
              <a:gd name="connsiteY750" fmla="*/ 12375389 h 13716000"/>
              <a:gd name="connsiteX751" fmla="*/ 6770823 w 10958720"/>
              <a:gd name="connsiteY751" fmla="*/ 12412812 h 13716000"/>
              <a:gd name="connsiteX752" fmla="*/ 6688143 w 10958720"/>
              <a:gd name="connsiteY752" fmla="*/ 12513030 h 13716000"/>
              <a:gd name="connsiteX753" fmla="*/ 6531220 w 10958720"/>
              <a:gd name="connsiteY753" fmla="*/ 12701352 h 13716000"/>
              <a:gd name="connsiteX754" fmla="*/ 6248304 w 10958720"/>
              <a:gd name="connsiteY754" fmla="*/ 12834532 h 13716000"/>
              <a:gd name="connsiteX755" fmla="*/ 6209040 w 10958720"/>
              <a:gd name="connsiteY755" fmla="*/ 12866336 h 13716000"/>
              <a:gd name="connsiteX756" fmla="*/ 6014613 w 10958720"/>
              <a:gd name="connsiteY756" fmla="*/ 12934495 h 13716000"/>
              <a:gd name="connsiteX757" fmla="*/ 5841313 w 10958720"/>
              <a:gd name="connsiteY757" fmla="*/ 13068397 h 13716000"/>
              <a:gd name="connsiteX758" fmla="*/ 5731669 w 10958720"/>
              <a:gd name="connsiteY758" fmla="*/ 13133176 h 13716000"/>
              <a:gd name="connsiteX759" fmla="*/ 5668012 w 10958720"/>
              <a:gd name="connsiteY759" fmla="*/ 13167269 h 13716000"/>
              <a:gd name="connsiteX760" fmla="*/ 5666029 w 10958720"/>
              <a:gd name="connsiteY760" fmla="*/ 13177483 h 13716000"/>
              <a:gd name="connsiteX761" fmla="*/ 5589949 w 10958720"/>
              <a:gd name="connsiteY761" fmla="*/ 13263661 h 13716000"/>
              <a:gd name="connsiteX762" fmla="*/ 5499773 w 10958720"/>
              <a:gd name="connsiteY762" fmla="*/ 13333296 h 13716000"/>
              <a:gd name="connsiteX763" fmla="*/ 5424641 w 10958720"/>
              <a:gd name="connsiteY763" fmla="*/ 13354942 h 13716000"/>
              <a:gd name="connsiteX764" fmla="*/ 5345363 w 10958720"/>
              <a:gd name="connsiteY764" fmla="*/ 13396835 h 13716000"/>
              <a:gd name="connsiteX765" fmla="*/ 5275579 w 10958720"/>
              <a:gd name="connsiteY765" fmla="*/ 13455911 h 13716000"/>
              <a:gd name="connsiteX766" fmla="*/ 5162406 w 10958720"/>
              <a:gd name="connsiteY766" fmla="*/ 13517930 h 13716000"/>
              <a:gd name="connsiteX767" fmla="*/ 5124844 w 10958720"/>
              <a:gd name="connsiteY767" fmla="*/ 13523297 h 13716000"/>
              <a:gd name="connsiteX768" fmla="*/ 4963852 w 10958720"/>
              <a:gd name="connsiteY768" fmla="*/ 13562661 h 13716000"/>
              <a:gd name="connsiteX769" fmla="*/ 4920919 w 10958720"/>
              <a:gd name="connsiteY769" fmla="*/ 13568795 h 13716000"/>
              <a:gd name="connsiteX770" fmla="*/ 4909137 w 10958720"/>
              <a:gd name="connsiteY770" fmla="*/ 13524639 h 13716000"/>
              <a:gd name="connsiteX771" fmla="*/ 5009575 w 10958720"/>
              <a:gd name="connsiteY771" fmla="*/ 13477555 h 13716000"/>
              <a:gd name="connsiteX772" fmla="*/ 5209579 w 10958720"/>
              <a:gd name="connsiteY772" fmla="*/ 13284178 h 13716000"/>
              <a:gd name="connsiteX773" fmla="*/ 5337645 w 10958720"/>
              <a:gd name="connsiteY773" fmla="*/ 13173111 h 13716000"/>
              <a:gd name="connsiteX774" fmla="*/ 5365410 w 10958720"/>
              <a:gd name="connsiteY774" fmla="*/ 13142941 h 13716000"/>
              <a:gd name="connsiteX775" fmla="*/ 5444562 w 10958720"/>
              <a:gd name="connsiteY775" fmla="*/ 13034510 h 13716000"/>
              <a:gd name="connsiteX776" fmla="*/ 5554686 w 10958720"/>
              <a:gd name="connsiteY776" fmla="*/ 12929272 h 13716000"/>
              <a:gd name="connsiteX777" fmla="*/ 5641042 w 10958720"/>
              <a:gd name="connsiteY777" fmla="*/ 12843812 h 13716000"/>
              <a:gd name="connsiteX778" fmla="*/ 5669418 w 10958720"/>
              <a:gd name="connsiteY778" fmla="*/ 12812466 h 13716000"/>
              <a:gd name="connsiteX779" fmla="*/ 5657775 w 10958720"/>
              <a:gd name="connsiteY779" fmla="*/ 12796670 h 13716000"/>
              <a:gd name="connsiteX780" fmla="*/ 5576684 w 10958720"/>
              <a:gd name="connsiteY780" fmla="*/ 12776610 h 13716000"/>
              <a:gd name="connsiteX781" fmla="*/ 5559125 w 10958720"/>
              <a:gd name="connsiteY781" fmla="*/ 12620866 h 13716000"/>
              <a:gd name="connsiteX782" fmla="*/ 5572940 w 10958720"/>
              <a:gd name="connsiteY782" fmla="*/ 12575238 h 13716000"/>
              <a:gd name="connsiteX783" fmla="*/ 5650256 w 10958720"/>
              <a:gd name="connsiteY783" fmla="*/ 12470326 h 13716000"/>
              <a:gd name="connsiteX784" fmla="*/ 5274868 w 10958720"/>
              <a:gd name="connsiteY784" fmla="*/ 12673489 h 13716000"/>
              <a:gd name="connsiteX785" fmla="*/ 5307042 w 10958720"/>
              <a:gd name="connsiteY785" fmla="*/ 12712546 h 13716000"/>
              <a:gd name="connsiteX786" fmla="*/ 5260166 w 10958720"/>
              <a:gd name="connsiteY786" fmla="*/ 12959344 h 13716000"/>
              <a:gd name="connsiteX787" fmla="*/ 5115971 w 10958720"/>
              <a:gd name="connsiteY787" fmla="*/ 13149121 h 13716000"/>
              <a:gd name="connsiteX788" fmla="*/ 5056319 w 10958720"/>
              <a:gd name="connsiteY788" fmla="*/ 13180554 h 13716000"/>
              <a:gd name="connsiteX789" fmla="*/ 4925946 w 10958720"/>
              <a:gd name="connsiteY789" fmla="*/ 13308321 h 13716000"/>
              <a:gd name="connsiteX790" fmla="*/ 4893268 w 10958720"/>
              <a:gd name="connsiteY790" fmla="*/ 13353379 h 13716000"/>
              <a:gd name="connsiteX791" fmla="*/ 4738184 w 10958720"/>
              <a:gd name="connsiteY791" fmla="*/ 13554525 h 13716000"/>
              <a:gd name="connsiteX792" fmla="*/ 4668530 w 10958720"/>
              <a:gd name="connsiteY792" fmla="*/ 13658333 h 13716000"/>
              <a:gd name="connsiteX793" fmla="*/ 4620443 w 10958720"/>
              <a:gd name="connsiteY793" fmla="*/ 13716000 h 13716000"/>
              <a:gd name="connsiteX794" fmla="*/ 3744032 w 10958720"/>
              <a:gd name="connsiteY794" fmla="*/ 13716000 h 13716000"/>
              <a:gd name="connsiteX795" fmla="*/ 3759542 w 10958720"/>
              <a:gd name="connsiteY795" fmla="*/ 13701989 h 13716000"/>
              <a:gd name="connsiteX796" fmla="*/ 3800650 w 10958720"/>
              <a:gd name="connsiteY796" fmla="*/ 13644824 h 13716000"/>
              <a:gd name="connsiteX797" fmla="*/ 3784415 w 10958720"/>
              <a:gd name="connsiteY797" fmla="*/ 13581550 h 13716000"/>
              <a:gd name="connsiteX798" fmla="*/ 3758831 w 10958720"/>
              <a:gd name="connsiteY798" fmla="*/ 13576579 h 13716000"/>
              <a:gd name="connsiteX799" fmla="*/ 3755760 w 10958720"/>
              <a:gd name="connsiteY799" fmla="*/ 13577018 h 13716000"/>
              <a:gd name="connsiteX800" fmla="*/ 3618946 w 10958720"/>
              <a:gd name="connsiteY800" fmla="*/ 13714440 h 13716000"/>
              <a:gd name="connsiteX801" fmla="*/ 3618765 w 10958720"/>
              <a:gd name="connsiteY801" fmla="*/ 13716000 h 13716000"/>
              <a:gd name="connsiteX802" fmla="*/ 3563765 w 10958720"/>
              <a:gd name="connsiteY802" fmla="*/ 13716000 h 13716000"/>
              <a:gd name="connsiteX803" fmla="*/ 3566690 w 10958720"/>
              <a:gd name="connsiteY803" fmla="*/ 13677164 h 13716000"/>
              <a:gd name="connsiteX804" fmla="*/ 3529441 w 10958720"/>
              <a:gd name="connsiteY804" fmla="*/ 13657380 h 13716000"/>
              <a:gd name="connsiteX805" fmla="*/ 3495338 w 10958720"/>
              <a:gd name="connsiteY805" fmla="*/ 13698931 h 13716000"/>
              <a:gd name="connsiteX806" fmla="*/ 3490058 w 10958720"/>
              <a:gd name="connsiteY806" fmla="*/ 13716000 h 13716000"/>
              <a:gd name="connsiteX807" fmla="*/ 0 w 10958720"/>
              <a:gd name="connsiteY807" fmla="*/ 13716000 h 13716000"/>
              <a:gd name="connsiteX808" fmla="*/ 0 w 10958720"/>
              <a:gd name="connsiteY808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</a:cxnLst>
            <a:rect l="l" t="t" r="r" b="b"/>
            <a:pathLst>
              <a:path w="10958720" h="13716000">
                <a:moveTo>
                  <a:pt x="3472308" y="13401100"/>
                </a:moveTo>
                <a:cubicBezTo>
                  <a:pt x="3465353" y="13399063"/>
                  <a:pt x="3458275" y="13399138"/>
                  <a:pt x="3450725" y="13401150"/>
                </a:cubicBezTo>
                <a:cubicBezTo>
                  <a:pt x="3440658" y="13403832"/>
                  <a:pt x="3429751" y="13409960"/>
                  <a:pt x="3417176" y="13419124"/>
                </a:cubicBezTo>
                <a:cubicBezTo>
                  <a:pt x="3396550" y="13429717"/>
                  <a:pt x="3375312" y="13438204"/>
                  <a:pt x="3353543" y="13444587"/>
                </a:cubicBezTo>
                <a:lnTo>
                  <a:pt x="3312138" y="13461415"/>
                </a:lnTo>
                <a:lnTo>
                  <a:pt x="3315043" y="13481743"/>
                </a:lnTo>
                <a:lnTo>
                  <a:pt x="3401055" y="13476003"/>
                </a:lnTo>
                <a:cubicBezTo>
                  <a:pt x="3397815" y="13508110"/>
                  <a:pt x="3395506" y="13535723"/>
                  <a:pt x="3393345" y="13564411"/>
                </a:cubicBezTo>
                <a:cubicBezTo>
                  <a:pt x="3397498" y="13568298"/>
                  <a:pt x="3401452" y="13572419"/>
                  <a:pt x="3405296" y="13576889"/>
                </a:cubicBezTo>
                <a:lnTo>
                  <a:pt x="3541024" y="13481100"/>
                </a:lnTo>
                <a:cubicBezTo>
                  <a:pt x="3512933" y="13432319"/>
                  <a:pt x="3493173" y="13407210"/>
                  <a:pt x="3472308" y="13401100"/>
                </a:cubicBezTo>
                <a:close/>
                <a:moveTo>
                  <a:pt x="4522777" y="13148743"/>
                </a:moveTo>
                <a:cubicBezTo>
                  <a:pt x="4519863" y="13150251"/>
                  <a:pt x="4516911" y="13152857"/>
                  <a:pt x="4514226" y="13153240"/>
                </a:cubicBezTo>
                <a:cubicBezTo>
                  <a:pt x="4467916" y="13174051"/>
                  <a:pt x="4421604" y="13200305"/>
                  <a:pt x="4360731" y="13234108"/>
                </a:cubicBezTo>
                <a:cubicBezTo>
                  <a:pt x="4390461" y="13256055"/>
                  <a:pt x="4416815" y="13287209"/>
                  <a:pt x="4428313" y="13280116"/>
                </a:cubicBezTo>
                <a:cubicBezTo>
                  <a:pt x="4467439" y="13251165"/>
                  <a:pt x="4504523" y="13217818"/>
                  <a:pt x="4539203" y="13180228"/>
                </a:cubicBezTo>
                <a:cubicBezTo>
                  <a:pt x="4539203" y="13180228"/>
                  <a:pt x="4536146" y="13158834"/>
                  <a:pt x="4531095" y="13150830"/>
                </a:cubicBezTo>
                <a:cubicBezTo>
                  <a:pt x="4528567" y="13146825"/>
                  <a:pt x="4525691" y="13147235"/>
                  <a:pt x="4522777" y="13148743"/>
                </a:cubicBezTo>
                <a:close/>
                <a:moveTo>
                  <a:pt x="2242928" y="12992770"/>
                </a:moveTo>
                <a:cubicBezTo>
                  <a:pt x="2219797" y="12993756"/>
                  <a:pt x="2195567" y="13013046"/>
                  <a:pt x="2172324" y="13050202"/>
                </a:cubicBezTo>
                <a:lnTo>
                  <a:pt x="2265991" y="13054278"/>
                </a:lnTo>
                <a:lnTo>
                  <a:pt x="2265393" y="13022711"/>
                </a:lnTo>
                <a:lnTo>
                  <a:pt x="2306930" y="13045155"/>
                </a:lnTo>
                <a:cubicBezTo>
                  <a:pt x="2288089" y="13009100"/>
                  <a:pt x="2266058" y="12991783"/>
                  <a:pt x="2242928" y="12992770"/>
                </a:cubicBezTo>
                <a:close/>
                <a:moveTo>
                  <a:pt x="4225044" y="12914068"/>
                </a:moveTo>
                <a:cubicBezTo>
                  <a:pt x="4223953" y="12950241"/>
                  <a:pt x="4230067" y="12987570"/>
                  <a:pt x="4220094" y="13010818"/>
                </a:cubicBezTo>
                <a:cubicBezTo>
                  <a:pt x="4205212" y="13034227"/>
                  <a:pt x="4186942" y="13053100"/>
                  <a:pt x="4166258" y="13066535"/>
                </a:cubicBezTo>
                <a:cubicBezTo>
                  <a:pt x="4204280" y="13086856"/>
                  <a:pt x="4244641" y="13066022"/>
                  <a:pt x="4260255" y="13018177"/>
                </a:cubicBezTo>
                <a:cubicBezTo>
                  <a:pt x="4278211" y="12974143"/>
                  <a:pt x="4274856" y="12939695"/>
                  <a:pt x="4225044" y="12914068"/>
                </a:cubicBezTo>
                <a:close/>
                <a:moveTo>
                  <a:pt x="5179312" y="12765724"/>
                </a:moveTo>
                <a:cubicBezTo>
                  <a:pt x="5059223" y="12861456"/>
                  <a:pt x="4901802" y="12805374"/>
                  <a:pt x="4804375" y="12961177"/>
                </a:cubicBezTo>
                <a:cubicBezTo>
                  <a:pt x="4888523" y="13002630"/>
                  <a:pt x="4799729" y="13070980"/>
                  <a:pt x="4825921" y="13111980"/>
                </a:cubicBezTo>
                <a:cubicBezTo>
                  <a:pt x="4846152" y="13104610"/>
                  <a:pt x="4867304" y="13101587"/>
                  <a:pt x="4888789" y="13102998"/>
                </a:cubicBezTo>
                <a:cubicBezTo>
                  <a:pt x="4917450" y="13111999"/>
                  <a:pt x="4944422" y="13136518"/>
                  <a:pt x="4973242" y="13146594"/>
                </a:cubicBezTo>
                <a:cubicBezTo>
                  <a:pt x="4982442" y="13145279"/>
                  <a:pt x="4997777" y="13132177"/>
                  <a:pt x="5007899" y="13120899"/>
                </a:cubicBezTo>
                <a:cubicBezTo>
                  <a:pt x="5032443" y="13090109"/>
                  <a:pt x="5056985" y="13059320"/>
                  <a:pt x="5080457" y="13026498"/>
                </a:cubicBezTo>
                <a:cubicBezTo>
                  <a:pt x="5103929" y="12993676"/>
                  <a:pt x="5124177" y="12976598"/>
                  <a:pt x="5120349" y="12960773"/>
                </a:cubicBezTo>
                <a:cubicBezTo>
                  <a:pt x="5103668" y="12893299"/>
                  <a:pt x="5143386" y="12870165"/>
                  <a:pt x="5157666" y="12827745"/>
                </a:cubicBezTo>
                <a:close/>
                <a:moveTo>
                  <a:pt x="3716752" y="12729122"/>
                </a:moveTo>
                <a:lnTo>
                  <a:pt x="3563433" y="12751028"/>
                </a:lnTo>
                <a:cubicBezTo>
                  <a:pt x="3564935" y="12758783"/>
                  <a:pt x="3566066" y="12766699"/>
                  <a:pt x="3566795" y="12774556"/>
                </a:cubicBezTo>
                <a:cubicBezTo>
                  <a:pt x="3597152" y="12778953"/>
                  <a:pt x="3626584" y="12782394"/>
                  <a:pt x="3656628" y="12790101"/>
                </a:cubicBezTo>
                <a:cubicBezTo>
                  <a:pt x="3719785" y="12810545"/>
                  <a:pt x="3719937" y="12811612"/>
                  <a:pt x="3716752" y="12729122"/>
                </a:cubicBezTo>
                <a:close/>
                <a:moveTo>
                  <a:pt x="2906223" y="12695401"/>
                </a:moveTo>
                <a:cubicBezTo>
                  <a:pt x="2861449" y="12705082"/>
                  <a:pt x="2819279" y="12732938"/>
                  <a:pt x="2770057" y="12755245"/>
                </a:cubicBezTo>
                <a:lnTo>
                  <a:pt x="2768063" y="12752256"/>
                </a:lnTo>
                <a:cubicBezTo>
                  <a:pt x="2779707" y="12773512"/>
                  <a:pt x="2781236" y="12778754"/>
                  <a:pt x="2783842" y="12780567"/>
                </a:cubicBezTo>
                <a:cubicBezTo>
                  <a:pt x="2814343" y="12802394"/>
                  <a:pt x="2841927" y="12825745"/>
                  <a:pt x="2834386" y="12882485"/>
                </a:cubicBezTo>
                <a:cubicBezTo>
                  <a:pt x="2826851" y="12939216"/>
                  <a:pt x="2791910" y="12902730"/>
                  <a:pt x="2769217" y="12908158"/>
                </a:cubicBezTo>
                <a:cubicBezTo>
                  <a:pt x="2759210" y="12910902"/>
                  <a:pt x="2750420" y="12917833"/>
                  <a:pt x="2743911" y="12928145"/>
                </a:cubicBezTo>
                <a:cubicBezTo>
                  <a:pt x="2743911" y="12928145"/>
                  <a:pt x="2747580" y="12953816"/>
                  <a:pt x="2757085" y="12960103"/>
                </a:cubicBezTo>
                <a:cubicBezTo>
                  <a:pt x="2766588" y="12966382"/>
                  <a:pt x="2791100" y="13001074"/>
                  <a:pt x="2807659" y="13001991"/>
                </a:cubicBezTo>
                <a:cubicBezTo>
                  <a:pt x="2861940" y="13010715"/>
                  <a:pt x="2914077" y="13044950"/>
                  <a:pt x="2955247" y="13098769"/>
                </a:cubicBezTo>
                <a:cubicBezTo>
                  <a:pt x="2969867" y="13121669"/>
                  <a:pt x="2994055" y="13125634"/>
                  <a:pt x="3009394" y="13107629"/>
                </a:cubicBezTo>
                <a:cubicBezTo>
                  <a:pt x="3015897" y="13100034"/>
                  <a:pt x="3020013" y="13089407"/>
                  <a:pt x="3021025" y="13077362"/>
                </a:cubicBezTo>
                <a:cubicBezTo>
                  <a:pt x="3026048" y="13027099"/>
                  <a:pt x="3027159" y="12975757"/>
                  <a:pt x="3024166" y="12924120"/>
                </a:cubicBezTo>
                <a:lnTo>
                  <a:pt x="3064967" y="12881186"/>
                </a:lnTo>
                <a:lnTo>
                  <a:pt x="2968548" y="12846936"/>
                </a:lnTo>
                <a:cubicBezTo>
                  <a:pt x="2974233" y="12821026"/>
                  <a:pt x="2978687" y="12802921"/>
                  <a:pt x="2983143" y="12779374"/>
                </a:cubicBezTo>
                <a:cubicBezTo>
                  <a:pt x="2957699" y="12776461"/>
                  <a:pt x="2940225" y="12769134"/>
                  <a:pt x="2941469" y="12728568"/>
                </a:cubicBezTo>
                <a:cubicBezTo>
                  <a:pt x="2940248" y="12720017"/>
                  <a:pt x="2915116" y="12691954"/>
                  <a:pt x="2906223" y="12695401"/>
                </a:cubicBezTo>
                <a:close/>
                <a:moveTo>
                  <a:pt x="5793345" y="12656636"/>
                </a:moveTo>
                <a:cubicBezTo>
                  <a:pt x="5755556" y="12651599"/>
                  <a:pt x="5730874" y="12688276"/>
                  <a:pt x="5706691" y="12777681"/>
                </a:cubicBezTo>
                <a:lnTo>
                  <a:pt x="5835973" y="12675167"/>
                </a:lnTo>
                <a:cubicBezTo>
                  <a:pt x="5819997" y="12664627"/>
                  <a:pt x="5805942" y="12658314"/>
                  <a:pt x="5793345" y="12656636"/>
                </a:cubicBezTo>
                <a:close/>
                <a:moveTo>
                  <a:pt x="6104657" y="12497081"/>
                </a:moveTo>
                <a:cubicBezTo>
                  <a:pt x="6076015" y="12505213"/>
                  <a:pt x="6048412" y="12517882"/>
                  <a:pt x="6022467" y="12535019"/>
                </a:cubicBezTo>
                <a:cubicBezTo>
                  <a:pt x="5997823" y="12566612"/>
                  <a:pt x="5964701" y="12582294"/>
                  <a:pt x="5930202" y="12580032"/>
                </a:cubicBezTo>
                <a:lnTo>
                  <a:pt x="5898600" y="12572456"/>
                </a:lnTo>
                <a:lnTo>
                  <a:pt x="5896738" y="12569354"/>
                </a:lnTo>
                <a:lnTo>
                  <a:pt x="5895825" y="12569706"/>
                </a:lnTo>
                <a:lnTo>
                  <a:pt x="5904120" y="12517008"/>
                </a:lnTo>
                <a:lnTo>
                  <a:pt x="5824068" y="12569914"/>
                </a:lnTo>
                <a:lnTo>
                  <a:pt x="5833711" y="12593642"/>
                </a:lnTo>
                <a:lnTo>
                  <a:pt x="5895825" y="12569706"/>
                </a:lnTo>
                <a:lnTo>
                  <a:pt x="5895509" y="12571716"/>
                </a:lnTo>
                <a:lnTo>
                  <a:pt x="5898600" y="12572456"/>
                </a:lnTo>
                <a:lnTo>
                  <a:pt x="5911736" y="12594342"/>
                </a:lnTo>
                <a:cubicBezTo>
                  <a:pt x="5922603" y="12617294"/>
                  <a:pt x="5919203" y="12633534"/>
                  <a:pt x="5884590" y="12637663"/>
                </a:cubicBezTo>
                <a:cubicBezTo>
                  <a:pt x="5873827" y="12640622"/>
                  <a:pt x="5864242" y="12647992"/>
                  <a:pt x="5857138" y="12659046"/>
                </a:cubicBezTo>
                <a:cubicBezTo>
                  <a:pt x="5834895" y="12694966"/>
                  <a:pt x="5813722" y="12732920"/>
                  <a:pt x="5794690" y="12769470"/>
                </a:cubicBezTo>
                <a:cubicBezTo>
                  <a:pt x="5791764" y="12798268"/>
                  <a:pt x="5778102" y="12839512"/>
                  <a:pt x="5787903" y="12864296"/>
                </a:cubicBezTo>
                <a:cubicBezTo>
                  <a:pt x="5797701" y="12889100"/>
                  <a:pt x="5837723" y="12879010"/>
                  <a:pt x="5857030" y="12899171"/>
                </a:cubicBezTo>
                <a:cubicBezTo>
                  <a:pt x="5895029" y="12940670"/>
                  <a:pt x="5912517" y="12926172"/>
                  <a:pt x="5932620" y="12880734"/>
                </a:cubicBezTo>
                <a:cubicBezTo>
                  <a:pt x="5963717" y="12801639"/>
                  <a:pt x="6003623" y="12730561"/>
                  <a:pt x="6051075" y="12669539"/>
                </a:cubicBezTo>
                <a:cubicBezTo>
                  <a:pt x="6087610" y="12628518"/>
                  <a:pt x="6107274" y="12565251"/>
                  <a:pt x="6104657" y="12497081"/>
                </a:cubicBezTo>
                <a:close/>
                <a:moveTo>
                  <a:pt x="4998226" y="12483816"/>
                </a:moveTo>
                <a:cubicBezTo>
                  <a:pt x="4960663" y="12494643"/>
                  <a:pt x="4925081" y="12519373"/>
                  <a:pt x="4887671" y="12525807"/>
                </a:cubicBezTo>
                <a:cubicBezTo>
                  <a:pt x="4794149" y="12539168"/>
                  <a:pt x="4728944" y="12646713"/>
                  <a:pt x="4628986" y="12642437"/>
                </a:cubicBezTo>
                <a:cubicBezTo>
                  <a:pt x="4602153" y="12646271"/>
                  <a:pt x="4575923" y="12676213"/>
                  <a:pt x="4557524" y="12689762"/>
                </a:cubicBezTo>
                <a:cubicBezTo>
                  <a:pt x="4566870" y="12757393"/>
                  <a:pt x="4579595" y="12824560"/>
                  <a:pt x="4595605" y="12890591"/>
                </a:cubicBezTo>
                <a:cubicBezTo>
                  <a:pt x="4609754" y="12928293"/>
                  <a:pt x="4631447" y="12960230"/>
                  <a:pt x="4657956" y="12982097"/>
                </a:cubicBezTo>
                <a:cubicBezTo>
                  <a:pt x="4683245" y="13005766"/>
                  <a:pt x="4693837" y="12970422"/>
                  <a:pt x="4709331" y="12947465"/>
                </a:cubicBezTo>
                <a:cubicBezTo>
                  <a:pt x="4727635" y="12920077"/>
                  <a:pt x="4752680" y="12902638"/>
                  <a:pt x="4780490" y="12898015"/>
                </a:cubicBezTo>
                <a:cubicBezTo>
                  <a:pt x="4831087" y="12890786"/>
                  <a:pt x="4847658" y="12858941"/>
                  <a:pt x="4831904" y="12781530"/>
                </a:cubicBezTo>
                <a:lnTo>
                  <a:pt x="4883547" y="12819982"/>
                </a:lnTo>
                <a:cubicBezTo>
                  <a:pt x="4893679" y="12792340"/>
                  <a:pt x="4901663" y="12766094"/>
                  <a:pt x="4911795" y="12743912"/>
                </a:cubicBezTo>
                <a:cubicBezTo>
                  <a:pt x="4927433" y="12705004"/>
                  <a:pt x="4945816" y="12668331"/>
                  <a:pt x="4966577" y="12634583"/>
                </a:cubicBezTo>
                <a:cubicBezTo>
                  <a:pt x="4986368" y="12603384"/>
                  <a:pt x="5014738" y="12582959"/>
                  <a:pt x="5033304" y="12554112"/>
                </a:cubicBezTo>
                <a:cubicBezTo>
                  <a:pt x="5041083" y="12537943"/>
                  <a:pt x="5046181" y="12519422"/>
                  <a:pt x="5048197" y="12499596"/>
                </a:cubicBezTo>
                <a:cubicBezTo>
                  <a:pt x="5032104" y="12490435"/>
                  <a:pt x="5015154" y="12485112"/>
                  <a:pt x="4998226" y="12483816"/>
                </a:cubicBezTo>
                <a:close/>
                <a:moveTo>
                  <a:pt x="3425746" y="12455291"/>
                </a:moveTo>
                <a:lnTo>
                  <a:pt x="3315659" y="12484117"/>
                </a:lnTo>
                <a:cubicBezTo>
                  <a:pt x="3354726" y="12538561"/>
                  <a:pt x="3372490" y="12575305"/>
                  <a:pt x="3338284" y="12615121"/>
                </a:cubicBezTo>
                <a:cubicBezTo>
                  <a:pt x="3326166" y="12628861"/>
                  <a:pt x="3312963" y="12667853"/>
                  <a:pt x="3315873" y="12671799"/>
                </a:cubicBezTo>
                <a:lnTo>
                  <a:pt x="3383258" y="12733995"/>
                </a:lnTo>
                <a:lnTo>
                  <a:pt x="3378398" y="12737086"/>
                </a:lnTo>
                <a:lnTo>
                  <a:pt x="3384179" y="12739240"/>
                </a:lnTo>
                <a:lnTo>
                  <a:pt x="3395834" y="12820814"/>
                </a:lnTo>
                <a:lnTo>
                  <a:pt x="3454874" y="12796007"/>
                </a:lnTo>
                <a:cubicBezTo>
                  <a:pt x="3465203" y="12791149"/>
                  <a:pt x="3474804" y="12783886"/>
                  <a:pt x="3483091" y="12774516"/>
                </a:cubicBezTo>
                <a:cubicBezTo>
                  <a:pt x="3491542" y="12763045"/>
                  <a:pt x="3498076" y="12749122"/>
                  <a:pt x="3502269" y="12733573"/>
                </a:cubicBezTo>
                <a:cubicBezTo>
                  <a:pt x="3502269" y="12733573"/>
                  <a:pt x="3488944" y="12711468"/>
                  <a:pt x="3486797" y="12712864"/>
                </a:cubicBezTo>
                <a:cubicBezTo>
                  <a:pt x="3475358" y="12719850"/>
                  <a:pt x="3464867" y="12729094"/>
                  <a:pt x="3455508" y="12740254"/>
                </a:cubicBezTo>
                <a:cubicBezTo>
                  <a:pt x="3451226" y="12746434"/>
                  <a:pt x="3448082" y="12753980"/>
                  <a:pt x="3446147" y="12762326"/>
                </a:cubicBezTo>
                <a:lnTo>
                  <a:pt x="3384179" y="12739240"/>
                </a:lnTo>
                <a:lnTo>
                  <a:pt x="3383455" y="12734177"/>
                </a:lnTo>
                <a:lnTo>
                  <a:pt x="3383258" y="12733995"/>
                </a:lnTo>
                <a:lnTo>
                  <a:pt x="3429308" y="12704706"/>
                </a:lnTo>
                <a:cubicBezTo>
                  <a:pt x="3476687" y="12691388"/>
                  <a:pt x="3478093" y="12640985"/>
                  <a:pt x="3469223" y="12589864"/>
                </a:cubicBezTo>
                <a:cubicBezTo>
                  <a:pt x="3457611" y="12543614"/>
                  <a:pt x="3443050" y="12498650"/>
                  <a:pt x="3425746" y="12455291"/>
                </a:cubicBezTo>
                <a:close/>
                <a:moveTo>
                  <a:pt x="3885964" y="12287288"/>
                </a:moveTo>
                <a:cubicBezTo>
                  <a:pt x="3878512" y="12289070"/>
                  <a:pt x="3871331" y="12292935"/>
                  <a:pt x="3864867" y="12299017"/>
                </a:cubicBezTo>
                <a:cubicBezTo>
                  <a:pt x="3862244" y="12301461"/>
                  <a:pt x="3859835" y="12304315"/>
                  <a:pt x="3857532" y="12307370"/>
                </a:cubicBezTo>
                <a:cubicBezTo>
                  <a:pt x="3834677" y="12339015"/>
                  <a:pt x="3819481" y="12380478"/>
                  <a:pt x="3779619" y="12380713"/>
                </a:cubicBezTo>
                <a:cubicBezTo>
                  <a:pt x="3779619" y="12380713"/>
                  <a:pt x="3771627" y="12423332"/>
                  <a:pt x="3777296" y="12430159"/>
                </a:cubicBezTo>
                <a:cubicBezTo>
                  <a:pt x="3799975" y="12457484"/>
                  <a:pt x="3895806" y="12421961"/>
                  <a:pt x="3909007" y="12388420"/>
                </a:cubicBezTo>
                <a:cubicBezTo>
                  <a:pt x="3921007" y="12365639"/>
                  <a:pt x="3934121" y="12344120"/>
                  <a:pt x="3948280" y="12323872"/>
                </a:cubicBezTo>
                <a:cubicBezTo>
                  <a:pt x="3933117" y="12295342"/>
                  <a:pt x="3908321" y="12281942"/>
                  <a:pt x="3885964" y="12287288"/>
                </a:cubicBezTo>
                <a:close/>
                <a:moveTo>
                  <a:pt x="6195736" y="12132642"/>
                </a:moveTo>
                <a:cubicBezTo>
                  <a:pt x="6189814" y="12135008"/>
                  <a:pt x="6184250" y="12138753"/>
                  <a:pt x="6179331" y="12143720"/>
                </a:cubicBezTo>
                <a:cubicBezTo>
                  <a:pt x="6151098" y="12187036"/>
                  <a:pt x="6130070" y="12242429"/>
                  <a:pt x="6069992" y="12199722"/>
                </a:cubicBezTo>
                <a:cubicBezTo>
                  <a:pt x="6056047" y="12189705"/>
                  <a:pt x="6027517" y="12225436"/>
                  <a:pt x="6005427" y="12240592"/>
                </a:cubicBezTo>
                <a:cubicBezTo>
                  <a:pt x="6012168" y="12254912"/>
                  <a:pt x="6017064" y="12278221"/>
                  <a:pt x="6026561" y="12284500"/>
                </a:cubicBezTo>
                <a:cubicBezTo>
                  <a:pt x="6056637" y="12303348"/>
                  <a:pt x="6087598" y="12318570"/>
                  <a:pt x="6119144" y="12330209"/>
                </a:cubicBezTo>
                <a:cubicBezTo>
                  <a:pt x="6130581" y="12331966"/>
                  <a:pt x="6141453" y="12325933"/>
                  <a:pt x="6148125" y="12314060"/>
                </a:cubicBezTo>
                <a:lnTo>
                  <a:pt x="6209842" y="12145694"/>
                </a:lnTo>
                <a:lnTo>
                  <a:pt x="6211062" y="12146823"/>
                </a:lnTo>
                <a:lnTo>
                  <a:pt x="6210604" y="12143614"/>
                </a:lnTo>
                <a:lnTo>
                  <a:pt x="6209842" y="12145694"/>
                </a:lnTo>
                <a:close/>
                <a:moveTo>
                  <a:pt x="4181416" y="12099575"/>
                </a:moveTo>
                <a:lnTo>
                  <a:pt x="4082491" y="12184646"/>
                </a:lnTo>
                <a:lnTo>
                  <a:pt x="4085242" y="12203898"/>
                </a:lnTo>
                <a:cubicBezTo>
                  <a:pt x="4163582" y="12204714"/>
                  <a:pt x="4225357" y="12231904"/>
                  <a:pt x="4211031" y="12372550"/>
                </a:cubicBezTo>
                <a:lnTo>
                  <a:pt x="4284177" y="12347923"/>
                </a:lnTo>
                <a:lnTo>
                  <a:pt x="4251626" y="12120100"/>
                </a:lnTo>
                <a:close/>
                <a:moveTo>
                  <a:pt x="4535158" y="11980273"/>
                </a:moveTo>
                <a:cubicBezTo>
                  <a:pt x="4497744" y="11993804"/>
                  <a:pt x="4461571" y="12012179"/>
                  <a:pt x="4427202" y="12034980"/>
                </a:cubicBezTo>
                <a:cubicBezTo>
                  <a:pt x="4402827" y="12060951"/>
                  <a:pt x="4380803" y="12090723"/>
                  <a:pt x="4361699" y="12124019"/>
                </a:cubicBezTo>
                <a:lnTo>
                  <a:pt x="4426820" y="12207482"/>
                </a:lnTo>
                <a:cubicBezTo>
                  <a:pt x="4426820" y="12207482"/>
                  <a:pt x="4432183" y="12206716"/>
                  <a:pt x="4437548" y="12205950"/>
                </a:cubicBezTo>
                <a:cubicBezTo>
                  <a:pt x="4458620" y="12185749"/>
                  <a:pt x="4467619" y="12127163"/>
                  <a:pt x="4503005" y="12145341"/>
                </a:cubicBezTo>
                <a:lnTo>
                  <a:pt x="4518374" y="12157008"/>
                </a:lnTo>
                <a:lnTo>
                  <a:pt x="4516370" y="12160856"/>
                </a:lnTo>
                <a:lnTo>
                  <a:pt x="4519918" y="12158301"/>
                </a:lnTo>
                <a:lnTo>
                  <a:pt x="4527540" y="12211640"/>
                </a:lnTo>
                <a:cubicBezTo>
                  <a:pt x="4530138" y="12229826"/>
                  <a:pt x="4539934" y="12254620"/>
                  <a:pt x="4546062" y="12275576"/>
                </a:cubicBezTo>
                <a:cubicBezTo>
                  <a:pt x="4565197" y="12269892"/>
                  <a:pt x="4583612" y="12261369"/>
                  <a:pt x="4601112" y="12250242"/>
                </a:cubicBezTo>
                <a:cubicBezTo>
                  <a:pt x="4620142" y="12231809"/>
                  <a:pt x="4637827" y="12211057"/>
                  <a:pt x="4654032" y="12188116"/>
                </a:cubicBezTo>
                <a:cubicBezTo>
                  <a:pt x="4663851" y="12174704"/>
                  <a:pt x="4673363" y="12159160"/>
                  <a:pt x="4685482" y="12139968"/>
                </a:cubicBezTo>
                <a:cubicBezTo>
                  <a:pt x="4635664" y="12125255"/>
                  <a:pt x="4599592" y="12223177"/>
                  <a:pt x="4556092" y="12132252"/>
                </a:cubicBezTo>
                <a:lnTo>
                  <a:pt x="4519918" y="12158301"/>
                </a:lnTo>
                <a:lnTo>
                  <a:pt x="4519899" y="12158166"/>
                </a:lnTo>
                <a:lnTo>
                  <a:pt x="4518374" y="12157008"/>
                </a:lnTo>
                <a:lnTo>
                  <a:pt x="4577748" y="12042948"/>
                </a:lnTo>
                <a:close/>
                <a:moveTo>
                  <a:pt x="4751025" y="11969076"/>
                </a:moveTo>
                <a:cubicBezTo>
                  <a:pt x="4718826" y="11973676"/>
                  <a:pt x="4679583" y="11956363"/>
                  <a:pt x="4670513" y="12013322"/>
                </a:cubicBezTo>
                <a:lnTo>
                  <a:pt x="4680776" y="12035864"/>
                </a:lnTo>
                <a:close/>
                <a:moveTo>
                  <a:pt x="5823456" y="11892245"/>
                </a:moveTo>
                <a:cubicBezTo>
                  <a:pt x="5751227" y="11934210"/>
                  <a:pt x="5675011" y="11981117"/>
                  <a:pt x="5602630" y="12032936"/>
                </a:cubicBezTo>
                <a:cubicBezTo>
                  <a:pt x="5585354" y="12048393"/>
                  <a:pt x="5568988" y="12065790"/>
                  <a:pt x="5553699" y="12084678"/>
                </a:cubicBezTo>
                <a:lnTo>
                  <a:pt x="5596931" y="12091599"/>
                </a:lnTo>
                <a:lnTo>
                  <a:pt x="5605657" y="12108900"/>
                </a:lnTo>
                <a:lnTo>
                  <a:pt x="5432617" y="12348628"/>
                </a:lnTo>
                <a:lnTo>
                  <a:pt x="5440427" y="12364981"/>
                </a:lnTo>
                <a:cubicBezTo>
                  <a:pt x="5496845" y="12333343"/>
                  <a:pt x="5549816" y="12292376"/>
                  <a:pt x="5598238" y="12243108"/>
                </a:cubicBezTo>
                <a:cubicBezTo>
                  <a:pt x="5632188" y="12193290"/>
                  <a:pt x="5679471" y="12163947"/>
                  <a:pt x="5731193" y="12160812"/>
                </a:cubicBezTo>
                <a:cubicBezTo>
                  <a:pt x="5752110" y="12157166"/>
                  <a:pt x="5771739" y="12147265"/>
                  <a:pt x="5788851" y="12131840"/>
                </a:cubicBezTo>
                <a:cubicBezTo>
                  <a:pt x="5843298" y="12091318"/>
                  <a:pt x="5898205" y="12048553"/>
                  <a:pt x="5950658" y="11999582"/>
                </a:cubicBezTo>
                <a:cubicBezTo>
                  <a:pt x="5961088" y="11990454"/>
                  <a:pt x="5965847" y="11969031"/>
                  <a:pt x="5973672" y="11952639"/>
                </a:cubicBezTo>
                <a:cubicBezTo>
                  <a:pt x="5960802" y="11942469"/>
                  <a:pt x="5947450" y="11933358"/>
                  <a:pt x="5933826" y="11925590"/>
                </a:cubicBezTo>
                <a:cubicBezTo>
                  <a:pt x="5911293" y="11915712"/>
                  <a:pt x="5887995" y="11911395"/>
                  <a:pt x="5865769" y="11903660"/>
                </a:cubicBezTo>
                <a:cubicBezTo>
                  <a:pt x="5843541" y="11895924"/>
                  <a:pt x="5833426" y="11885361"/>
                  <a:pt x="5823456" y="11892245"/>
                </a:cubicBezTo>
                <a:close/>
                <a:moveTo>
                  <a:pt x="7596542" y="11424993"/>
                </a:moveTo>
                <a:cubicBezTo>
                  <a:pt x="7598681" y="11439971"/>
                  <a:pt x="7590086" y="11461933"/>
                  <a:pt x="7595296" y="11471011"/>
                </a:cubicBezTo>
                <a:cubicBezTo>
                  <a:pt x="7600506" y="11480090"/>
                  <a:pt x="7621045" y="11492438"/>
                  <a:pt x="7634225" y="11502554"/>
                </a:cubicBezTo>
                <a:lnTo>
                  <a:pt x="7645274" y="11475879"/>
                </a:lnTo>
                <a:close/>
                <a:moveTo>
                  <a:pt x="5396421" y="11372634"/>
                </a:moveTo>
                <a:cubicBezTo>
                  <a:pt x="5372008" y="11388454"/>
                  <a:pt x="5348455" y="11406446"/>
                  <a:pt x="5325874" y="11426367"/>
                </a:cubicBezTo>
                <a:cubicBezTo>
                  <a:pt x="5315444" y="11435504"/>
                  <a:pt x="5314213" y="11459689"/>
                  <a:pt x="5308835" y="11476828"/>
                </a:cubicBezTo>
                <a:cubicBezTo>
                  <a:pt x="5323399" y="11474747"/>
                  <a:pt x="5345625" y="11487943"/>
                  <a:pt x="5353601" y="11478068"/>
                </a:cubicBezTo>
                <a:cubicBezTo>
                  <a:pt x="5371276" y="11449025"/>
                  <a:pt x="5387524" y="11418215"/>
                  <a:pt x="5402241" y="11385988"/>
                </a:cubicBezTo>
                <a:lnTo>
                  <a:pt x="5405306" y="11385550"/>
                </a:lnTo>
                <a:close/>
                <a:moveTo>
                  <a:pt x="5807773" y="11287670"/>
                </a:moveTo>
                <a:cubicBezTo>
                  <a:pt x="5796369" y="11289300"/>
                  <a:pt x="5784945" y="11294206"/>
                  <a:pt x="5773140" y="11293712"/>
                </a:cubicBezTo>
                <a:cubicBezTo>
                  <a:pt x="5776349" y="11316173"/>
                  <a:pt x="5779557" y="11338626"/>
                  <a:pt x="5782767" y="11361087"/>
                </a:cubicBezTo>
                <a:cubicBezTo>
                  <a:pt x="5785975" y="11383549"/>
                  <a:pt x="5792241" y="11427405"/>
                  <a:pt x="5792538" y="11456831"/>
                </a:cubicBezTo>
                <a:cubicBezTo>
                  <a:pt x="5690392" y="11546734"/>
                  <a:pt x="5595446" y="11643236"/>
                  <a:pt x="5491931" y="11718060"/>
                </a:cubicBezTo>
                <a:cubicBezTo>
                  <a:pt x="5388413" y="11792876"/>
                  <a:pt x="5275704" y="11847173"/>
                  <a:pt x="5168820" y="11909382"/>
                </a:cubicBezTo>
                <a:lnTo>
                  <a:pt x="5159475" y="11893257"/>
                </a:lnTo>
                <a:cubicBezTo>
                  <a:pt x="5233641" y="11829832"/>
                  <a:pt x="5289950" y="11735027"/>
                  <a:pt x="5320877" y="11621352"/>
                </a:cubicBezTo>
                <a:lnTo>
                  <a:pt x="5173693" y="11642382"/>
                </a:lnTo>
                <a:cubicBezTo>
                  <a:pt x="5264351" y="11526837"/>
                  <a:pt x="5266505" y="11519981"/>
                  <a:pt x="5209826" y="11418940"/>
                </a:cubicBezTo>
                <a:cubicBezTo>
                  <a:pt x="5201849" y="11428814"/>
                  <a:pt x="5191267" y="11436874"/>
                  <a:pt x="5188194" y="11448226"/>
                </a:cubicBezTo>
                <a:cubicBezTo>
                  <a:pt x="5174831" y="11507974"/>
                  <a:pt x="5131642" y="11542416"/>
                  <a:pt x="5084978" y="11530643"/>
                </a:cubicBezTo>
                <a:cubicBezTo>
                  <a:pt x="5003582" y="11508442"/>
                  <a:pt x="4981765" y="11607593"/>
                  <a:pt x="4929779" y="11648860"/>
                </a:cubicBezTo>
                <a:cubicBezTo>
                  <a:pt x="4986771" y="11719292"/>
                  <a:pt x="4986771" y="11719292"/>
                  <a:pt x="4979833" y="11807600"/>
                </a:cubicBezTo>
                <a:cubicBezTo>
                  <a:pt x="5057869" y="11806272"/>
                  <a:pt x="5111239" y="11769179"/>
                  <a:pt x="5114181" y="11702184"/>
                </a:cubicBezTo>
                <a:lnTo>
                  <a:pt x="5059755" y="11709960"/>
                </a:lnTo>
                <a:cubicBezTo>
                  <a:pt x="5066830" y="11688315"/>
                  <a:pt x="5081186" y="11673283"/>
                  <a:pt x="5098562" y="11669487"/>
                </a:cubicBezTo>
                <a:cubicBezTo>
                  <a:pt x="5122859" y="11668750"/>
                  <a:pt x="5147479" y="11671889"/>
                  <a:pt x="5171837" y="11678663"/>
                </a:cubicBezTo>
                <a:cubicBezTo>
                  <a:pt x="5185630" y="11683241"/>
                  <a:pt x="5199197" y="11688940"/>
                  <a:pt x="5212607" y="11695758"/>
                </a:cubicBezTo>
                <a:cubicBezTo>
                  <a:pt x="5206770" y="11720600"/>
                  <a:pt x="5206449" y="11756663"/>
                  <a:pt x="5194026" y="11768261"/>
                </a:cubicBezTo>
                <a:cubicBezTo>
                  <a:pt x="5168875" y="11784952"/>
                  <a:pt x="5142638" y="11798964"/>
                  <a:pt x="5115510" y="11810036"/>
                </a:cubicBezTo>
                <a:cubicBezTo>
                  <a:pt x="5093272" y="11826859"/>
                  <a:pt x="5071942" y="11845622"/>
                  <a:pt x="5051556" y="11866102"/>
                </a:cubicBezTo>
                <a:lnTo>
                  <a:pt x="5070246" y="11903820"/>
                </a:lnTo>
                <a:cubicBezTo>
                  <a:pt x="5036184" y="11955615"/>
                  <a:pt x="5010557" y="12000745"/>
                  <a:pt x="4980185" y="12040013"/>
                </a:cubicBezTo>
                <a:cubicBezTo>
                  <a:pt x="4889952" y="12139889"/>
                  <a:pt x="4781103" y="12205320"/>
                  <a:pt x="4663209" y="12230458"/>
                </a:cubicBezTo>
                <a:cubicBezTo>
                  <a:pt x="4649919" y="12233779"/>
                  <a:pt x="4637663" y="12241089"/>
                  <a:pt x="4627169" y="12251979"/>
                </a:cubicBezTo>
                <a:cubicBezTo>
                  <a:pt x="4610917" y="12269584"/>
                  <a:pt x="4601090" y="12299359"/>
                  <a:pt x="4583448" y="12312791"/>
                </a:cubicBezTo>
                <a:cubicBezTo>
                  <a:pt x="4529772" y="12353212"/>
                  <a:pt x="4472420" y="12384317"/>
                  <a:pt x="4419815" y="12426762"/>
                </a:cubicBezTo>
                <a:cubicBezTo>
                  <a:pt x="4395461" y="12451201"/>
                  <a:pt x="4373260" y="12479253"/>
                  <a:pt x="4353546" y="12510441"/>
                </a:cubicBezTo>
                <a:lnTo>
                  <a:pt x="4363504" y="12530850"/>
                </a:lnTo>
                <a:cubicBezTo>
                  <a:pt x="4450279" y="12525000"/>
                  <a:pt x="4506276" y="12435143"/>
                  <a:pt x="4588162" y="12400523"/>
                </a:cubicBezTo>
                <a:cubicBezTo>
                  <a:pt x="4563926" y="12433454"/>
                  <a:pt x="4533561" y="12456350"/>
                  <a:pt x="4509936" y="12488097"/>
                </a:cubicBezTo>
                <a:cubicBezTo>
                  <a:pt x="4497949" y="12509347"/>
                  <a:pt x="4490858" y="12535250"/>
                  <a:pt x="4489360" y="12563070"/>
                </a:cubicBezTo>
                <a:cubicBezTo>
                  <a:pt x="4501451" y="12573243"/>
                  <a:pt x="4514228" y="12581672"/>
                  <a:pt x="4527365" y="12588197"/>
                </a:cubicBezTo>
                <a:lnTo>
                  <a:pt x="4515698" y="12616058"/>
                </a:lnTo>
                <a:lnTo>
                  <a:pt x="4527189" y="12636248"/>
                </a:lnTo>
                <a:cubicBezTo>
                  <a:pt x="4560931" y="12609596"/>
                  <a:pt x="4607853" y="12593077"/>
                  <a:pt x="4624731" y="12552463"/>
                </a:cubicBezTo>
                <a:cubicBezTo>
                  <a:pt x="4645057" y="12503611"/>
                  <a:pt x="4679870" y="12470257"/>
                  <a:pt x="4721058" y="12460118"/>
                </a:cubicBezTo>
                <a:cubicBezTo>
                  <a:pt x="4735620" y="12458037"/>
                  <a:pt x="4747280" y="12441088"/>
                  <a:pt x="4761233" y="12434732"/>
                </a:cubicBezTo>
                <a:cubicBezTo>
                  <a:pt x="4835142" y="12404526"/>
                  <a:pt x="4857109" y="12311894"/>
                  <a:pt x="4899147" y="12233853"/>
                </a:cubicBezTo>
                <a:cubicBezTo>
                  <a:pt x="4934045" y="12193948"/>
                  <a:pt x="4975069" y="12164618"/>
                  <a:pt x="5019847" y="12147848"/>
                </a:cubicBezTo>
                <a:cubicBezTo>
                  <a:pt x="5061842" y="12135192"/>
                  <a:pt x="5102434" y="12116520"/>
                  <a:pt x="5140985" y="12092347"/>
                </a:cubicBezTo>
                <a:cubicBezTo>
                  <a:pt x="5198558" y="12019508"/>
                  <a:pt x="5269958" y="11969583"/>
                  <a:pt x="5348630" y="11946991"/>
                </a:cubicBezTo>
                <a:cubicBezTo>
                  <a:pt x="5387759" y="11937253"/>
                  <a:pt x="5424164" y="11916112"/>
                  <a:pt x="5455523" y="11884790"/>
                </a:cubicBezTo>
                <a:cubicBezTo>
                  <a:pt x="5489257" y="11858138"/>
                  <a:pt x="5515036" y="11814076"/>
                  <a:pt x="5548931" y="11788498"/>
                </a:cubicBezTo>
                <a:cubicBezTo>
                  <a:pt x="5598159" y="11749810"/>
                  <a:pt x="5660560" y="11743072"/>
                  <a:pt x="5699682" y="11677457"/>
                </a:cubicBezTo>
                <a:cubicBezTo>
                  <a:pt x="5717772" y="11649118"/>
                  <a:pt x="5742461" y="11630317"/>
                  <a:pt x="5770230" y="11623732"/>
                </a:cubicBezTo>
                <a:cubicBezTo>
                  <a:pt x="5837036" y="11607305"/>
                  <a:pt x="5896052" y="11560454"/>
                  <a:pt x="5938166" y="11490598"/>
                </a:cubicBezTo>
                <a:cubicBezTo>
                  <a:pt x="5950965" y="11460821"/>
                  <a:pt x="5960240" y="11428282"/>
                  <a:pt x="5965807" y="11393872"/>
                </a:cubicBezTo>
                <a:lnTo>
                  <a:pt x="5876411" y="11425193"/>
                </a:lnTo>
                <a:lnTo>
                  <a:pt x="5874272" y="11410224"/>
                </a:lnTo>
                <a:lnTo>
                  <a:pt x="5986377" y="11329819"/>
                </a:lnTo>
                <a:lnTo>
                  <a:pt x="5973823" y="11291224"/>
                </a:lnTo>
                <a:cubicBezTo>
                  <a:pt x="5948116" y="11294681"/>
                  <a:pt x="5922859" y="11300799"/>
                  <a:pt x="5898233" y="11309670"/>
                </a:cubicBezTo>
                <a:cubicBezTo>
                  <a:pt x="5877688" y="11319154"/>
                  <a:pt x="5865722" y="11328501"/>
                  <a:pt x="5842280" y="11301293"/>
                </a:cubicBezTo>
                <a:cubicBezTo>
                  <a:pt x="5830559" y="11287689"/>
                  <a:pt x="5819176" y="11286041"/>
                  <a:pt x="5807773" y="11287670"/>
                </a:cubicBezTo>
                <a:close/>
                <a:moveTo>
                  <a:pt x="5885052" y="10971038"/>
                </a:moveTo>
                <a:cubicBezTo>
                  <a:pt x="5753509" y="10975638"/>
                  <a:pt x="5557792" y="11182598"/>
                  <a:pt x="5551443" y="11324290"/>
                </a:cubicBezTo>
                <a:cubicBezTo>
                  <a:pt x="5561084" y="11324442"/>
                  <a:pt x="5570592" y="11323083"/>
                  <a:pt x="5579805" y="11320238"/>
                </a:cubicBezTo>
                <a:cubicBezTo>
                  <a:pt x="5645432" y="11303224"/>
                  <a:pt x="5711975" y="11287168"/>
                  <a:pt x="5777753" y="11265761"/>
                </a:cubicBezTo>
                <a:cubicBezTo>
                  <a:pt x="5827815" y="11259157"/>
                  <a:pt x="5860569" y="11197178"/>
                  <a:pt x="5851005" y="11127490"/>
                </a:cubicBezTo>
                <a:cubicBezTo>
                  <a:pt x="5849491" y="11116355"/>
                  <a:pt x="5846912" y="11105380"/>
                  <a:pt x="5843296" y="11094878"/>
                </a:cubicBezTo>
                <a:lnTo>
                  <a:pt x="5735027" y="11163824"/>
                </a:lnTo>
                <a:cubicBezTo>
                  <a:pt x="5733986" y="11090841"/>
                  <a:pt x="5747344" y="11052925"/>
                  <a:pt x="5799155" y="11065168"/>
                </a:cubicBezTo>
                <a:cubicBezTo>
                  <a:pt x="5818276" y="11065377"/>
                  <a:pt x="5836152" y="11055843"/>
                  <a:pt x="5849301" y="11038357"/>
                </a:cubicBezTo>
                <a:cubicBezTo>
                  <a:pt x="5863152" y="11018155"/>
                  <a:pt x="5875166" y="10995478"/>
                  <a:pt x="5885052" y="10971038"/>
                </a:cubicBezTo>
                <a:close/>
                <a:moveTo>
                  <a:pt x="6133995" y="10709545"/>
                </a:moveTo>
                <a:lnTo>
                  <a:pt x="6120195" y="10711517"/>
                </a:lnTo>
                <a:cubicBezTo>
                  <a:pt x="6111756" y="10726368"/>
                  <a:pt x="6103317" y="10742580"/>
                  <a:pt x="6095184" y="10759567"/>
                </a:cubicBezTo>
                <a:lnTo>
                  <a:pt x="6072838" y="10810391"/>
                </a:lnTo>
                <a:lnTo>
                  <a:pt x="6069559" y="10811519"/>
                </a:lnTo>
                <a:lnTo>
                  <a:pt x="6070273" y="10813960"/>
                </a:lnTo>
                <a:lnTo>
                  <a:pt x="6035441" y="10847860"/>
                </a:lnTo>
                <a:cubicBezTo>
                  <a:pt x="6006222" y="10890762"/>
                  <a:pt x="5996592" y="10953737"/>
                  <a:pt x="5984375" y="11020148"/>
                </a:cubicBezTo>
                <a:lnTo>
                  <a:pt x="6069782" y="10988298"/>
                </a:lnTo>
                <a:cubicBezTo>
                  <a:pt x="6072075" y="11004342"/>
                  <a:pt x="6074367" y="11020386"/>
                  <a:pt x="6076353" y="11034288"/>
                </a:cubicBezTo>
                <a:cubicBezTo>
                  <a:pt x="6126024" y="11042464"/>
                  <a:pt x="6123124" y="11005782"/>
                  <a:pt x="6112264" y="10962583"/>
                </a:cubicBezTo>
                <a:cubicBezTo>
                  <a:pt x="6106829" y="10940984"/>
                  <a:pt x="6099556" y="10914738"/>
                  <a:pt x="6091941" y="10888132"/>
                </a:cubicBezTo>
                <a:lnTo>
                  <a:pt x="6070273" y="10813960"/>
                </a:lnTo>
                <a:lnTo>
                  <a:pt x="6072012" y="10812266"/>
                </a:lnTo>
                <a:lnTo>
                  <a:pt x="6072838" y="10810391"/>
                </a:lnTo>
                <a:lnTo>
                  <a:pt x="6101143" y="10800654"/>
                </a:lnTo>
                <a:cubicBezTo>
                  <a:pt x="6111303" y="10795736"/>
                  <a:pt x="6121056" y="10789539"/>
                  <a:pt x="6130281" y="10782109"/>
                </a:cubicBezTo>
                <a:cubicBezTo>
                  <a:pt x="6139488" y="10769883"/>
                  <a:pt x="6132909" y="10734805"/>
                  <a:pt x="6133995" y="10709545"/>
                </a:cubicBezTo>
                <a:close/>
                <a:moveTo>
                  <a:pt x="7284468" y="10620475"/>
                </a:moveTo>
                <a:cubicBezTo>
                  <a:pt x="7256267" y="10632249"/>
                  <a:pt x="7229496" y="10648524"/>
                  <a:pt x="7204576" y="10669005"/>
                </a:cubicBezTo>
                <a:cubicBezTo>
                  <a:pt x="7194911" y="10678014"/>
                  <a:pt x="7197348" y="10711505"/>
                  <a:pt x="7197493" y="10734404"/>
                </a:cubicBezTo>
                <a:cubicBezTo>
                  <a:pt x="7197493" y="10734404"/>
                  <a:pt x="7222318" y="10749406"/>
                  <a:pt x="7226306" y="10744473"/>
                </a:cubicBezTo>
                <a:cubicBezTo>
                  <a:pt x="7252538" y="10714531"/>
                  <a:pt x="7275704" y="10679567"/>
                  <a:pt x="7299941" y="10646644"/>
                </a:cubicBezTo>
                <a:close/>
                <a:moveTo>
                  <a:pt x="6739927" y="10592413"/>
                </a:moveTo>
                <a:lnTo>
                  <a:pt x="6651884" y="10687938"/>
                </a:lnTo>
                <a:lnTo>
                  <a:pt x="6666286" y="10712074"/>
                </a:lnTo>
                <a:lnTo>
                  <a:pt x="6750807" y="10608318"/>
                </a:lnTo>
                <a:close/>
                <a:moveTo>
                  <a:pt x="8019283" y="10391393"/>
                </a:moveTo>
                <a:cubicBezTo>
                  <a:pt x="7990337" y="10388726"/>
                  <a:pt x="7982166" y="10398280"/>
                  <a:pt x="7950534" y="10431452"/>
                </a:cubicBezTo>
                <a:cubicBezTo>
                  <a:pt x="7891790" y="10491136"/>
                  <a:pt x="7831355" y="10549983"/>
                  <a:pt x="7769395" y="10603578"/>
                </a:cubicBezTo>
                <a:cubicBezTo>
                  <a:pt x="7750290" y="10614934"/>
                  <a:pt x="7728120" y="10615808"/>
                  <a:pt x="7707154" y="10605922"/>
                </a:cubicBezTo>
                <a:cubicBezTo>
                  <a:pt x="7688623" y="10595581"/>
                  <a:pt x="7671041" y="10581506"/>
                  <a:pt x="7655044" y="10564254"/>
                </a:cubicBezTo>
                <a:cubicBezTo>
                  <a:pt x="7649045" y="10604402"/>
                  <a:pt x="7652095" y="10642169"/>
                  <a:pt x="7639824" y="10654833"/>
                </a:cubicBezTo>
                <a:cubicBezTo>
                  <a:pt x="7603907" y="10689758"/>
                  <a:pt x="7566070" y="10721142"/>
                  <a:pt x="7526488" y="10748512"/>
                </a:cubicBezTo>
                <a:lnTo>
                  <a:pt x="7548150" y="10642826"/>
                </a:lnTo>
                <a:cubicBezTo>
                  <a:pt x="7543076" y="10639080"/>
                  <a:pt x="7538294" y="10634627"/>
                  <a:pt x="7533746" y="10629601"/>
                </a:cubicBezTo>
                <a:cubicBezTo>
                  <a:pt x="7508018" y="10672353"/>
                  <a:pt x="7480388" y="10712758"/>
                  <a:pt x="7450905" y="10750577"/>
                </a:cubicBezTo>
                <a:cubicBezTo>
                  <a:pt x="7408893" y="10825015"/>
                  <a:pt x="7343673" y="10867841"/>
                  <a:pt x="7272090" y="10867805"/>
                </a:cubicBezTo>
                <a:cubicBezTo>
                  <a:pt x="7263600" y="10866949"/>
                  <a:pt x="7255623" y="10871363"/>
                  <a:pt x="7250315" y="10879651"/>
                </a:cubicBezTo>
                <a:cubicBezTo>
                  <a:pt x="7229432" y="10952483"/>
                  <a:pt x="7178981" y="10977160"/>
                  <a:pt x="7136804" y="11015920"/>
                </a:cubicBezTo>
                <a:cubicBezTo>
                  <a:pt x="7125763" y="11026231"/>
                  <a:pt x="7123448" y="11053845"/>
                  <a:pt x="7117611" y="11073236"/>
                </a:cubicBezTo>
                <a:cubicBezTo>
                  <a:pt x="7111779" y="11092617"/>
                  <a:pt x="7112530" y="11119802"/>
                  <a:pt x="7103331" y="11126576"/>
                </a:cubicBezTo>
                <a:cubicBezTo>
                  <a:pt x="7049043" y="11168164"/>
                  <a:pt x="6993219" y="11204511"/>
                  <a:pt x="6931108" y="11246129"/>
                </a:cubicBezTo>
                <a:cubicBezTo>
                  <a:pt x="6942660" y="11135338"/>
                  <a:pt x="7050265" y="11176715"/>
                  <a:pt x="7047094" y="11066940"/>
                </a:cubicBezTo>
                <a:cubicBezTo>
                  <a:pt x="7090464" y="11096760"/>
                  <a:pt x="7093076" y="11093113"/>
                  <a:pt x="7100022" y="10982981"/>
                </a:cubicBezTo>
                <a:lnTo>
                  <a:pt x="7037619" y="11000622"/>
                </a:lnTo>
                <a:cubicBezTo>
                  <a:pt x="7048298" y="10979568"/>
                  <a:pt x="7061112" y="10960817"/>
                  <a:pt x="7075816" y="10944962"/>
                </a:cubicBezTo>
                <a:cubicBezTo>
                  <a:pt x="7084258" y="10932845"/>
                  <a:pt x="7092853" y="10910874"/>
                  <a:pt x="7089331" y="10897192"/>
                </a:cubicBezTo>
                <a:cubicBezTo>
                  <a:pt x="7082731" y="10878930"/>
                  <a:pt x="7071013" y="10864781"/>
                  <a:pt x="7057155" y="10858135"/>
                </a:cubicBezTo>
                <a:cubicBezTo>
                  <a:pt x="7042439" y="10852601"/>
                  <a:pt x="7027327" y="10852467"/>
                  <a:pt x="7013306" y="10857851"/>
                </a:cubicBezTo>
                <a:cubicBezTo>
                  <a:pt x="6888189" y="10901922"/>
                  <a:pt x="6763988" y="10946951"/>
                  <a:pt x="6641470" y="10992836"/>
                </a:cubicBezTo>
                <a:cubicBezTo>
                  <a:pt x="6606514" y="11005476"/>
                  <a:pt x="6572467" y="11024526"/>
                  <a:pt x="6537962" y="11040367"/>
                </a:cubicBezTo>
                <a:cubicBezTo>
                  <a:pt x="6536739" y="11031808"/>
                  <a:pt x="6531841" y="11024871"/>
                  <a:pt x="6529084" y="11016539"/>
                </a:cubicBezTo>
                <a:lnTo>
                  <a:pt x="6674630" y="10901878"/>
                </a:lnTo>
                <a:cubicBezTo>
                  <a:pt x="6638620" y="10863369"/>
                  <a:pt x="6607972" y="10829545"/>
                  <a:pt x="6576255" y="10793697"/>
                </a:cubicBezTo>
                <a:cubicBezTo>
                  <a:pt x="6663192" y="10772551"/>
                  <a:pt x="6584117" y="10700895"/>
                  <a:pt x="6587824" y="10639251"/>
                </a:cubicBezTo>
                <a:cubicBezTo>
                  <a:pt x="6557153" y="10654545"/>
                  <a:pt x="6530319" y="10663830"/>
                  <a:pt x="6506090" y="10680389"/>
                </a:cubicBezTo>
                <a:cubicBezTo>
                  <a:pt x="6450420" y="10717811"/>
                  <a:pt x="6396743" y="10758223"/>
                  <a:pt x="6343069" y="10798644"/>
                </a:cubicBezTo>
                <a:cubicBezTo>
                  <a:pt x="6336934" y="10799520"/>
                  <a:pt x="6338155" y="10818991"/>
                  <a:pt x="6335694" y="10829157"/>
                </a:cubicBezTo>
                <a:lnTo>
                  <a:pt x="6321705" y="10906464"/>
                </a:lnTo>
                <a:cubicBezTo>
                  <a:pt x="6330140" y="10905259"/>
                  <a:pt x="6339644" y="10911538"/>
                  <a:pt x="6344704" y="10903178"/>
                </a:cubicBezTo>
                <a:cubicBezTo>
                  <a:pt x="6382017" y="10876349"/>
                  <a:pt x="6429312" y="10883236"/>
                  <a:pt x="6466116" y="10920759"/>
                </a:cubicBezTo>
                <a:cubicBezTo>
                  <a:pt x="6487724" y="10940592"/>
                  <a:pt x="6501683" y="10923314"/>
                  <a:pt x="6511668" y="10889145"/>
                </a:cubicBezTo>
                <a:cubicBezTo>
                  <a:pt x="6521648" y="10854976"/>
                  <a:pt x="6548161" y="10865374"/>
                  <a:pt x="6568401" y="10859208"/>
                </a:cubicBezTo>
                <a:cubicBezTo>
                  <a:pt x="6573772" y="10858440"/>
                  <a:pt x="6588481" y="10873798"/>
                  <a:pt x="6587869" y="10874983"/>
                </a:cubicBezTo>
                <a:cubicBezTo>
                  <a:pt x="6581815" y="10895602"/>
                  <a:pt x="6574373" y="10915222"/>
                  <a:pt x="6565766" y="10933804"/>
                </a:cubicBezTo>
                <a:cubicBezTo>
                  <a:pt x="6561897" y="10943415"/>
                  <a:pt x="6555286" y="10950252"/>
                  <a:pt x="6547359" y="10952805"/>
                </a:cubicBezTo>
                <a:cubicBezTo>
                  <a:pt x="6501363" y="10959377"/>
                  <a:pt x="6501185" y="11012879"/>
                  <a:pt x="6505763" y="11061339"/>
                </a:cubicBezTo>
                <a:cubicBezTo>
                  <a:pt x="6510339" y="11109791"/>
                  <a:pt x="6523337" y="11184339"/>
                  <a:pt x="6531589" y="11242097"/>
                </a:cubicBezTo>
                <a:lnTo>
                  <a:pt x="6641640" y="11289673"/>
                </a:lnTo>
                <a:cubicBezTo>
                  <a:pt x="6588268" y="11343138"/>
                  <a:pt x="6547619" y="11387140"/>
                  <a:pt x="6504825" y="11427094"/>
                </a:cubicBezTo>
                <a:cubicBezTo>
                  <a:pt x="6481206" y="11447920"/>
                  <a:pt x="6451919" y="11456476"/>
                  <a:pt x="6427385" y="11476353"/>
                </a:cubicBezTo>
                <a:cubicBezTo>
                  <a:pt x="6366495" y="11526522"/>
                  <a:pt x="6306220" y="11580982"/>
                  <a:pt x="6246712" y="11635315"/>
                </a:cubicBezTo>
                <a:cubicBezTo>
                  <a:pt x="6239333" y="11644447"/>
                  <a:pt x="6233210" y="11655252"/>
                  <a:pt x="6228605" y="11667379"/>
                </a:cubicBezTo>
                <a:cubicBezTo>
                  <a:pt x="6238262" y="11674725"/>
                  <a:pt x="6247760" y="11686465"/>
                  <a:pt x="6257266" y="11687293"/>
                </a:cubicBezTo>
                <a:cubicBezTo>
                  <a:pt x="6283479" y="11690087"/>
                  <a:pt x="6309391" y="11679845"/>
                  <a:pt x="6318412" y="11737484"/>
                </a:cubicBezTo>
                <a:cubicBezTo>
                  <a:pt x="6319635" y="11746043"/>
                  <a:pt x="6350596" y="11760168"/>
                  <a:pt x="6364090" y="11756063"/>
                </a:cubicBezTo>
                <a:cubicBezTo>
                  <a:pt x="6377583" y="11751950"/>
                  <a:pt x="6399826" y="11726949"/>
                  <a:pt x="6419143" y="11719826"/>
                </a:cubicBezTo>
                <a:cubicBezTo>
                  <a:pt x="6438465" y="11712695"/>
                  <a:pt x="6447198" y="11724544"/>
                  <a:pt x="6472947" y="11729590"/>
                </a:cubicBezTo>
                <a:lnTo>
                  <a:pt x="6453012" y="11754269"/>
                </a:lnTo>
                <a:cubicBezTo>
                  <a:pt x="6438778" y="11769625"/>
                  <a:pt x="6425538" y="11786467"/>
                  <a:pt x="6413282" y="11804697"/>
                </a:cubicBezTo>
                <a:cubicBezTo>
                  <a:pt x="6413282" y="11804697"/>
                  <a:pt x="6428135" y="11832045"/>
                  <a:pt x="6435645" y="11846245"/>
                </a:cubicBezTo>
                <a:cubicBezTo>
                  <a:pt x="6449910" y="11831109"/>
                  <a:pt x="6464482" y="11818116"/>
                  <a:pt x="6478594" y="11801914"/>
                </a:cubicBezTo>
                <a:cubicBezTo>
                  <a:pt x="6492706" y="11785713"/>
                  <a:pt x="6499461" y="11761828"/>
                  <a:pt x="6512955" y="11757714"/>
                </a:cubicBezTo>
                <a:cubicBezTo>
                  <a:pt x="6562330" y="11741934"/>
                  <a:pt x="6578137" y="11693826"/>
                  <a:pt x="6544907" y="11620001"/>
                </a:cubicBezTo>
                <a:cubicBezTo>
                  <a:pt x="6571888" y="11622694"/>
                  <a:pt x="6608685" y="11617437"/>
                  <a:pt x="6611895" y="11628978"/>
                </a:cubicBezTo>
                <a:cubicBezTo>
                  <a:pt x="6622865" y="11676749"/>
                  <a:pt x="6629832" y="11725515"/>
                  <a:pt x="6632678" y="11774439"/>
                </a:cubicBezTo>
                <a:cubicBezTo>
                  <a:pt x="6675588" y="11817422"/>
                  <a:pt x="6689233" y="11814375"/>
                  <a:pt x="6733106" y="11760090"/>
                </a:cubicBezTo>
                <a:cubicBezTo>
                  <a:pt x="6750358" y="11741802"/>
                  <a:pt x="6769116" y="11726349"/>
                  <a:pt x="6789083" y="11713899"/>
                </a:cubicBezTo>
                <a:lnTo>
                  <a:pt x="6802867" y="11744662"/>
                </a:lnTo>
                <a:lnTo>
                  <a:pt x="6710835" y="11839669"/>
                </a:lnTo>
                <a:cubicBezTo>
                  <a:pt x="6711220" y="11845074"/>
                  <a:pt x="6711985" y="11850425"/>
                  <a:pt x="6713127" y="11855713"/>
                </a:cubicBezTo>
                <a:lnTo>
                  <a:pt x="6776454" y="11839028"/>
                </a:lnTo>
                <a:cubicBezTo>
                  <a:pt x="6780892" y="11859128"/>
                  <a:pt x="6790237" y="11875252"/>
                  <a:pt x="6802180" y="11898652"/>
                </a:cubicBezTo>
                <a:lnTo>
                  <a:pt x="6801874" y="11896509"/>
                </a:lnTo>
                <a:cubicBezTo>
                  <a:pt x="6815840" y="11873780"/>
                  <a:pt x="6822902" y="11852037"/>
                  <a:pt x="6835784" y="11843649"/>
                </a:cubicBezTo>
                <a:cubicBezTo>
                  <a:pt x="6875960" y="11818262"/>
                  <a:pt x="6877975" y="11777594"/>
                  <a:pt x="6867576" y="11721231"/>
                </a:cubicBezTo>
                <a:cubicBezTo>
                  <a:pt x="6864337" y="11693647"/>
                  <a:pt x="6869929" y="11666546"/>
                  <a:pt x="6882789" y="11647033"/>
                </a:cubicBezTo>
                <a:cubicBezTo>
                  <a:pt x="6933248" y="11589612"/>
                  <a:pt x="6982797" y="11536693"/>
                  <a:pt x="6986519" y="11431385"/>
                </a:cubicBezTo>
                <a:cubicBezTo>
                  <a:pt x="6990101" y="11384709"/>
                  <a:pt x="7002770" y="11341430"/>
                  <a:pt x="7023370" y="11306068"/>
                </a:cubicBezTo>
                <a:cubicBezTo>
                  <a:pt x="7042506" y="11278453"/>
                  <a:pt x="7066201" y="11257608"/>
                  <a:pt x="7092854" y="11244841"/>
                </a:cubicBezTo>
                <a:cubicBezTo>
                  <a:pt x="7115089" y="11230753"/>
                  <a:pt x="7139776" y="11222862"/>
                  <a:pt x="7166153" y="11210369"/>
                </a:cubicBezTo>
                <a:cubicBezTo>
                  <a:pt x="7189612" y="11195008"/>
                  <a:pt x="7213845" y="11181723"/>
                  <a:pt x="7238685" y="11170528"/>
                </a:cubicBezTo>
                <a:cubicBezTo>
                  <a:pt x="7291334" y="11157446"/>
                  <a:pt x="7343286" y="11140525"/>
                  <a:pt x="7394160" y="11119943"/>
                </a:cubicBezTo>
                <a:cubicBezTo>
                  <a:pt x="7490158" y="11069121"/>
                  <a:pt x="7553995" y="10941038"/>
                  <a:pt x="7666070" y="10926113"/>
                </a:cubicBezTo>
                <a:cubicBezTo>
                  <a:pt x="7670699" y="10924579"/>
                  <a:pt x="7674781" y="10921379"/>
                  <a:pt x="7678029" y="10916768"/>
                </a:cubicBezTo>
                <a:lnTo>
                  <a:pt x="7776365" y="10783756"/>
                </a:lnTo>
                <a:cubicBezTo>
                  <a:pt x="7809894" y="10752330"/>
                  <a:pt x="7839731" y="10714236"/>
                  <a:pt x="7865026" y="10670674"/>
                </a:cubicBezTo>
                <a:cubicBezTo>
                  <a:pt x="7879442" y="10627038"/>
                  <a:pt x="7906813" y="10595188"/>
                  <a:pt x="7940807" y="10582361"/>
                </a:cubicBezTo>
                <a:cubicBezTo>
                  <a:pt x="8004042" y="10559573"/>
                  <a:pt x="8048980" y="10488107"/>
                  <a:pt x="8056792" y="10397713"/>
                </a:cubicBezTo>
                <a:cubicBezTo>
                  <a:pt x="8040889" y="10394530"/>
                  <a:pt x="8028932" y="10392283"/>
                  <a:pt x="8019283" y="10391393"/>
                </a:cubicBezTo>
                <a:close/>
                <a:moveTo>
                  <a:pt x="8773716" y="10285457"/>
                </a:moveTo>
                <a:lnTo>
                  <a:pt x="8752253" y="10288524"/>
                </a:lnTo>
                <a:cubicBezTo>
                  <a:pt x="8691066" y="10320187"/>
                  <a:pt x="8623606" y="10329825"/>
                  <a:pt x="8556008" y="10316563"/>
                </a:cubicBezTo>
                <a:cubicBezTo>
                  <a:pt x="8544356" y="10311679"/>
                  <a:pt x="8528555" y="10332494"/>
                  <a:pt x="8515979" y="10343025"/>
                </a:cubicBezTo>
                <a:cubicBezTo>
                  <a:pt x="8479173" y="10375567"/>
                  <a:pt x="8457826" y="10445191"/>
                  <a:pt x="8402338" y="10429110"/>
                </a:cubicBezTo>
                <a:cubicBezTo>
                  <a:pt x="8346844" y="10413022"/>
                  <a:pt x="8305141" y="10422263"/>
                  <a:pt x="8298967" y="10510454"/>
                </a:cubicBezTo>
                <a:cubicBezTo>
                  <a:pt x="8231989" y="10479644"/>
                  <a:pt x="8231989" y="10479644"/>
                  <a:pt x="8200975" y="10569197"/>
                </a:cubicBezTo>
                <a:cubicBezTo>
                  <a:pt x="8196636" y="10577679"/>
                  <a:pt x="8190485" y="10583910"/>
                  <a:pt x="8183187" y="10587021"/>
                </a:cubicBezTo>
                <a:cubicBezTo>
                  <a:pt x="8130034" y="10623428"/>
                  <a:pt x="8075008" y="10654974"/>
                  <a:pt x="8018332" y="10681521"/>
                </a:cubicBezTo>
                <a:cubicBezTo>
                  <a:pt x="7967209" y="10710207"/>
                  <a:pt x="7922053" y="10753881"/>
                  <a:pt x="7885665" y="10809616"/>
                </a:cubicBezTo>
                <a:cubicBezTo>
                  <a:pt x="7838483" y="10857717"/>
                  <a:pt x="7788777" y="10901268"/>
                  <a:pt x="7736893" y="10940012"/>
                </a:cubicBezTo>
                <a:cubicBezTo>
                  <a:pt x="7692875" y="10976858"/>
                  <a:pt x="7645333" y="11005473"/>
                  <a:pt x="7603309" y="11045308"/>
                </a:cubicBezTo>
                <a:cubicBezTo>
                  <a:pt x="7547021" y="11100288"/>
                  <a:pt x="7505278" y="11185914"/>
                  <a:pt x="7421576" y="11180422"/>
                </a:cubicBezTo>
                <a:cubicBezTo>
                  <a:pt x="7411611" y="11181846"/>
                  <a:pt x="7401791" y="11200700"/>
                  <a:pt x="7392279" y="11210793"/>
                </a:cubicBezTo>
                <a:lnTo>
                  <a:pt x="7394879" y="11228979"/>
                </a:lnTo>
                <a:cubicBezTo>
                  <a:pt x="7467066" y="11212989"/>
                  <a:pt x="7538150" y="11191490"/>
                  <a:pt x="7607857" y="11164718"/>
                </a:cubicBezTo>
                <a:cubicBezTo>
                  <a:pt x="7648323" y="11136997"/>
                  <a:pt x="7685367" y="11101697"/>
                  <a:pt x="7717982" y="11059490"/>
                </a:cubicBezTo>
                <a:cubicBezTo>
                  <a:pt x="7735802" y="11038063"/>
                  <a:pt x="7755040" y="11018835"/>
                  <a:pt x="7775494" y="11002159"/>
                </a:cubicBezTo>
                <a:cubicBezTo>
                  <a:pt x="7827023" y="10968602"/>
                  <a:pt x="7881463" y="10939001"/>
                  <a:pt x="7934061" y="10907469"/>
                </a:cubicBezTo>
                <a:cubicBezTo>
                  <a:pt x="7986660" y="10875945"/>
                  <a:pt x="8059354" y="10831728"/>
                  <a:pt x="8120999" y="10792354"/>
                </a:cubicBezTo>
                <a:cubicBezTo>
                  <a:pt x="8163110" y="10765172"/>
                  <a:pt x="8203937" y="10734997"/>
                  <a:pt x="8243381" y="10701746"/>
                </a:cubicBezTo>
                <a:cubicBezTo>
                  <a:pt x="8257692" y="10686388"/>
                  <a:pt x="8269812" y="10667745"/>
                  <a:pt x="8279285" y="10646413"/>
                </a:cubicBezTo>
                <a:lnTo>
                  <a:pt x="8324931" y="10725023"/>
                </a:lnTo>
                <a:lnTo>
                  <a:pt x="8359306" y="10648077"/>
                </a:lnTo>
                <a:cubicBezTo>
                  <a:pt x="8359217" y="10644159"/>
                  <a:pt x="8358637" y="10640095"/>
                  <a:pt x="8357625" y="10636309"/>
                </a:cubicBezTo>
                <a:cubicBezTo>
                  <a:pt x="8372548" y="10532683"/>
                  <a:pt x="8387576" y="10522890"/>
                  <a:pt x="8463304" y="10543724"/>
                </a:cubicBezTo>
                <a:cubicBezTo>
                  <a:pt x="8489542" y="10557112"/>
                  <a:pt x="8517248" y="10543546"/>
                  <a:pt x="8529083" y="10511406"/>
                </a:cubicBezTo>
                <a:cubicBezTo>
                  <a:pt x="8559012" y="10447105"/>
                  <a:pt x="8633669" y="10460446"/>
                  <a:pt x="8656392" y="10384077"/>
                </a:cubicBezTo>
                <a:cubicBezTo>
                  <a:pt x="8656392" y="10384077"/>
                  <a:pt x="8673256" y="10381667"/>
                  <a:pt x="8680156" y="10380682"/>
                </a:cubicBezTo>
                <a:cubicBezTo>
                  <a:pt x="8720484" y="10361823"/>
                  <a:pt x="8751159" y="10335608"/>
                  <a:pt x="8783060" y="10307042"/>
                </a:cubicBezTo>
                <a:lnTo>
                  <a:pt x="8782756" y="10304909"/>
                </a:lnTo>
                <a:cubicBezTo>
                  <a:pt x="8781839" y="10298491"/>
                  <a:pt x="8776933" y="10291546"/>
                  <a:pt x="8773716" y="10285457"/>
                </a:cubicBezTo>
                <a:close/>
                <a:moveTo>
                  <a:pt x="7371442" y="10194411"/>
                </a:moveTo>
                <a:lnTo>
                  <a:pt x="7320524" y="10221331"/>
                </a:lnTo>
                <a:cubicBezTo>
                  <a:pt x="7286026" y="10237172"/>
                  <a:pt x="7250451" y="10250989"/>
                  <a:pt x="7217175" y="10269929"/>
                </a:cubicBezTo>
                <a:cubicBezTo>
                  <a:pt x="7188943" y="10280943"/>
                  <a:pt x="7163515" y="10300624"/>
                  <a:pt x="7142486" y="10327529"/>
                </a:cubicBezTo>
                <a:cubicBezTo>
                  <a:pt x="7131744" y="10345435"/>
                  <a:pt x="7141998" y="10389810"/>
                  <a:pt x="7143366" y="10421268"/>
                </a:cubicBezTo>
                <a:cubicBezTo>
                  <a:pt x="7159696" y="10416209"/>
                  <a:pt x="7175408" y="10408496"/>
                  <a:pt x="7190134" y="10398215"/>
                </a:cubicBezTo>
                <a:cubicBezTo>
                  <a:pt x="7227398" y="10368873"/>
                  <a:pt x="7259000" y="10332713"/>
                  <a:pt x="7298105" y="10305294"/>
                </a:cubicBezTo>
                <a:cubicBezTo>
                  <a:pt x="7322947" y="10287559"/>
                  <a:pt x="7352997" y="10284354"/>
                  <a:pt x="7378151" y="10268760"/>
                </a:cubicBezTo>
                <a:cubicBezTo>
                  <a:pt x="7388700" y="10258303"/>
                  <a:pt x="7394889" y="10241380"/>
                  <a:pt x="7395036" y="10222695"/>
                </a:cubicBezTo>
                <a:cubicBezTo>
                  <a:pt x="7394578" y="10214025"/>
                  <a:pt x="7379098" y="10204228"/>
                  <a:pt x="7371442" y="10194411"/>
                </a:cubicBezTo>
                <a:close/>
                <a:moveTo>
                  <a:pt x="8187739" y="10011197"/>
                </a:moveTo>
                <a:cubicBezTo>
                  <a:pt x="8182040" y="10069860"/>
                  <a:pt x="8178042" y="10107536"/>
                  <a:pt x="8174804" y="10145113"/>
                </a:cubicBezTo>
                <a:cubicBezTo>
                  <a:pt x="8171564" y="10182682"/>
                  <a:pt x="8167721" y="10205053"/>
                  <a:pt x="8176302" y="10215836"/>
                </a:cubicBezTo>
                <a:cubicBezTo>
                  <a:pt x="8184883" y="10226618"/>
                  <a:pt x="8213856" y="10232302"/>
                  <a:pt x="8219679" y="10234744"/>
                </a:cubicBezTo>
                <a:lnTo>
                  <a:pt x="8287062" y="10060314"/>
                </a:lnTo>
                <a:lnTo>
                  <a:pt x="8276799" y="10048683"/>
                </a:lnTo>
                <a:lnTo>
                  <a:pt x="8236158" y="10081773"/>
                </a:lnTo>
                <a:cubicBezTo>
                  <a:pt x="8218539" y="10057007"/>
                  <a:pt x="8202755" y="10034166"/>
                  <a:pt x="8187739" y="10011197"/>
                </a:cubicBezTo>
                <a:close/>
                <a:moveTo>
                  <a:pt x="8251578" y="9883122"/>
                </a:moveTo>
                <a:lnTo>
                  <a:pt x="8218723" y="9987133"/>
                </a:lnTo>
                <a:cubicBezTo>
                  <a:pt x="8274836" y="9985664"/>
                  <a:pt x="8284501" y="9965726"/>
                  <a:pt x="8251578" y="9883122"/>
                </a:cubicBezTo>
                <a:close/>
                <a:moveTo>
                  <a:pt x="7959113" y="9779753"/>
                </a:moveTo>
                <a:lnTo>
                  <a:pt x="7527266" y="10047725"/>
                </a:lnTo>
                <a:cubicBezTo>
                  <a:pt x="7626596" y="10085921"/>
                  <a:pt x="7694238" y="10017319"/>
                  <a:pt x="7762027" y="9960706"/>
                </a:cubicBezTo>
                <a:cubicBezTo>
                  <a:pt x="7829817" y="9904092"/>
                  <a:pt x="7917204" y="9891606"/>
                  <a:pt x="7967380" y="9799305"/>
                </a:cubicBezTo>
                <a:close/>
                <a:moveTo>
                  <a:pt x="8302647" y="9172964"/>
                </a:moveTo>
                <a:lnTo>
                  <a:pt x="8214159" y="9248906"/>
                </a:lnTo>
                <a:lnTo>
                  <a:pt x="8217520" y="9272434"/>
                </a:lnTo>
                <a:cubicBezTo>
                  <a:pt x="8233918" y="9277737"/>
                  <a:pt x="8259056" y="9294880"/>
                  <a:pt x="8266262" y="9285116"/>
                </a:cubicBezTo>
                <a:cubicBezTo>
                  <a:pt x="8285241" y="9259160"/>
                  <a:pt x="8301537" y="9229765"/>
                  <a:pt x="8314750" y="9197428"/>
                </a:cubicBezTo>
                <a:close/>
                <a:moveTo>
                  <a:pt x="9293951" y="8210050"/>
                </a:moveTo>
                <a:cubicBezTo>
                  <a:pt x="9280171" y="8214202"/>
                  <a:pt x="9268170" y="8227377"/>
                  <a:pt x="9257125" y="8243146"/>
                </a:cubicBezTo>
                <a:cubicBezTo>
                  <a:pt x="9225211" y="8278887"/>
                  <a:pt x="9205848" y="8330707"/>
                  <a:pt x="9201909" y="8387782"/>
                </a:cubicBezTo>
                <a:lnTo>
                  <a:pt x="9203194" y="8445099"/>
                </a:lnTo>
                <a:lnTo>
                  <a:pt x="9203067" y="8445139"/>
                </a:lnTo>
                <a:lnTo>
                  <a:pt x="9203220" y="8446206"/>
                </a:lnTo>
                <a:lnTo>
                  <a:pt x="9203194" y="8445099"/>
                </a:lnTo>
                <a:lnTo>
                  <a:pt x="9233637" y="8435602"/>
                </a:lnTo>
                <a:cubicBezTo>
                  <a:pt x="9296985" y="8403138"/>
                  <a:pt x="9308013" y="8303674"/>
                  <a:pt x="9341447" y="8231097"/>
                </a:cubicBezTo>
                <a:cubicBezTo>
                  <a:pt x="9323290" y="8210772"/>
                  <a:pt x="9307731" y="8205900"/>
                  <a:pt x="9293951" y="8210050"/>
                </a:cubicBezTo>
                <a:close/>
                <a:moveTo>
                  <a:pt x="10382682" y="4995858"/>
                </a:moveTo>
                <a:cubicBezTo>
                  <a:pt x="10353235" y="5014253"/>
                  <a:pt x="10327172" y="5017975"/>
                  <a:pt x="10317659" y="5038980"/>
                </a:cubicBezTo>
                <a:cubicBezTo>
                  <a:pt x="10285584" y="5104677"/>
                  <a:pt x="10259185" y="5177210"/>
                  <a:pt x="10229715" y="5255639"/>
                </a:cubicBezTo>
                <a:cubicBezTo>
                  <a:pt x="10274932" y="5265541"/>
                  <a:pt x="10288326" y="5156673"/>
                  <a:pt x="10341177" y="5236430"/>
                </a:cubicBezTo>
                <a:cubicBezTo>
                  <a:pt x="10352700" y="5191140"/>
                  <a:pt x="10362525" y="5161354"/>
                  <a:pt x="10368210" y="5129977"/>
                </a:cubicBezTo>
                <a:cubicBezTo>
                  <a:pt x="10373894" y="5098609"/>
                  <a:pt x="10376370" y="5055689"/>
                  <a:pt x="10382682" y="4995858"/>
                </a:cubicBezTo>
                <a:close/>
                <a:moveTo>
                  <a:pt x="7591825" y="0"/>
                </a:moveTo>
                <a:lnTo>
                  <a:pt x="7589666" y="43798"/>
                </a:lnTo>
                <a:lnTo>
                  <a:pt x="7638407" y="0"/>
                </a:lnTo>
                <a:lnTo>
                  <a:pt x="7697131" y="0"/>
                </a:lnTo>
                <a:lnTo>
                  <a:pt x="7695889" y="6381"/>
                </a:lnTo>
                <a:cubicBezTo>
                  <a:pt x="7693931" y="16619"/>
                  <a:pt x="7691474" y="25428"/>
                  <a:pt x="7686870" y="28811"/>
                </a:cubicBezTo>
                <a:cubicBezTo>
                  <a:pt x="7628901" y="66563"/>
                  <a:pt x="7625493" y="146721"/>
                  <a:pt x="7618563" y="218657"/>
                </a:cubicBezTo>
                <a:cubicBezTo>
                  <a:pt x="7616714" y="238566"/>
                  <a:pt x="7631117" y="262703"/>
                  <a:pt x="7639836" y="290925"/>
                </a:cubicBezTo>
                <a:lnTo>
                  <a:pt x="7601502" y="307314"/>
                </a:lnTo>
                <a:lnTo>
                  <a:pt x="7605017" y="331917"/>
                </a:lnTo>
                <a:lnTo>
                  <a:pt x="7689034" y="334099"/>
                </a:lnTo>
                <a:cubicBezTo>
                  <a:pt x="7685642" y="365140"/>
                  <a:pt x="7685642" y="365140"/>
                  <a:pt x="7618028" y="384624"/>
                </a:cubicBezTo>
                <a:cubicBezTo>
                  <a:pt x="7658013" y="440033"/>
                  <a:pt x="7696507" y="419251"/>
                  <a:pt x="7735758" y="403820"/>
                </a:cubicBezTo>
                <a:cubicBezTo>
                  <a:pt x="7775015" y="388387"/>
                  <a:pt x="7810279" y="377898"/>
                  <a:pt x="7858888" y="362219"/>
                </a:cubicBezTo>
                <a:cubicBezTo>
                  <a:pt x="7863012" y="391088"/>
                  <a:pt x="7864541" y="401790"/>
                  <a:pt x="7858407" y="408127"/>
                </a:cubicBezTo>
                <a:cubicBezTo>
                  <a:pt x="7829242" y="477771"/>
                  <a:pt x="7837968" y="505992"/>
                  <a:pt x="7896525" y="527094"/>
                </a:cubicBezTo>
                <a:cubicBezTo>
                  <a:pt x="7912160" y="532506"/>
                  <a:pt x="7926722" y="541337"/>
                  <a:pt x="7942509" y="547815"/>
                </a:cubicBezTo>
                <a:lnTo>
                  <a:pt x="7904922" y="596830"/>
                </a:lnTo>
                <a:cubicBezTo>
                  <a:pt x="7901622" y="606036"/>
                  <a:pt x="7898828" y="615494"/>
                  <a:pt x="7896480" y="625329"/>
                </a:cubicBezTo>
                <a:cubicBezTo>
                  <a:pt x="7936215" y="632416"/>
                  <a:pt x="7976027" y="634040"/>
                  <a:pt x="8015293" y="630175"/>
                </a:cubicBezTo>
                <a:cubicBezTo>
                  <a:pt x="8142092" y="603333"/>
                  <a:pt x="8266293" y="558305"/>
                  <a:pt x="8394007" y="543331"/>
                </a:cubicBezTo>
                <a:cubicBezTo>
                  <a:pt x="8496872" y="523605"/>
                  <a:pt x="8593158" y="472635"/>
                  <a:pt x="8676165" y="393878"/>
                </a:cubicBezTo>
                <a:cubicBezTo>
                  <a:pt x="8696791" y="377284"/>
                  <a:pt x="8718185" y="362228"/>
                  <a:pt x="8740117" y="348723"/>
                </a:cubicBezTo>
                <a:lnTo>
                  <a:pt x="8770451" y="391318"/>
                </a:lnTo>
                <a:cubicBezTo>
                  <a:pt x="8809671" y="446827"/>
                  <a:pt x="8805674" y="479053"/>
                  <a:pt x="8756599" y="502436"/>
                </a:cubicBezTo>
                <a:cubicBezTo>
                  <a:pt x="8738596" y="512213"/>
                  <a:pt x="8721193" y="523434"/>
                  <a:pt x="8704306" y="536102"/>
                </a:cubicBezTo>
                <a:cubicBezTo>
                  <a:pt x="8713192" y="554478"/>
                  <a:pt x="8715790" y="567204"/>
                  <a:pt x="8722078" y="572854"/>
                </a:cubicBezTo>
                <a:cubicBezTo>
                  <a:pt x="8760235" y="604507"/>
                  <a:pt x="8760373" y="643779"/>
                  <a:pt x="8745016" y="689627"/>
                </a:cubicBezTo>
                <a:cubicBezTo>
                  <a:pt x="8729666" y="735483"/>
                  <a:pt x="8739454" y="782101"/>
                  <a:pt x="8790814" y="785675"/>
                </a:cubicBezTo>
                <a:cubicBezTo>
                  <a:pt x="8811513" y="782717"/>
                  <a:pt x="8832969" y="790571"/>
                  <a:pt x="8853667" y="793066"/>
                </a:cubicBezTo>
                <a:cubicBezTo>
                  <a:pt x="8865206" y="764898"/>
                  <a:pt x="8878357" y="738139"/>
                  <a:pt x="8893102" y="713220"/>
                </a:cubicBezTo>
                <a:cubicBezTo>
                  <a:pt x="8932381" y="654131"/>
                  <a:pt x="8955068" y="654164"/>
                  <a:pt x="9007330" y="696899"/>
                </a:cubicBezTo>
                <a:cubicBezTo>
                  <a:pt x="9028568" y="712521"/>
                  <a:pt x="9051005" y="723942"/>
                  <a:pt x="9074002" y="731027"/>
                </a:cubicBezTo>
                <a:cubicBezTo>
                  <a:pt x="9087156" y="732746"/>
                  <a:pt x="9100275" y="736449"/>
                  <a:pt x="9113086" y="741814"/>
                </a:cubicBezTo>
                <a:cubicBezTo>
                  <a:pt x="9232554" y="798308"/>
                  <a:pt x="9342186" y="895489"/>
                  <a:pt x="9431077" y="1023798"/>
                </a:cubicBezTo>
                <a:cubicBezTo>
                  <a:pt x="9438166" y="1038392"/>
                  <a:pt x="9440672" y="1055935"/>
                  <a:pt x="9437954" y="1071930"/>
                </a:cubicBezTo>
                <a:cubicBezTo>
                  <a:pt x="9426280" y="1127075"/>
                  <a:pt x="9409540" y="1185130"/>
                  <a:pt x="9397252" y="1235990"/>
                </a:cubicBezTo>
                <a:cubicBezTo>
                  <a:pt x="9394203" y="1267216"/>
                  <a:pt x="9372974" y="1286729"/>
                  <a:pt x="9349892" y="1279547"/>
                </a:cubicBezTo>
                <a:cubicBezTo>
                  <a:pt x="9347515" y="1278789"/>
                  <a:pt x="9345106" y="1277820"/>
                  <a:pt x="9342807" y="1276521"/>
                </a:cubicBezTo>
                <a:cubicBezTo>
                  <a:pt x="9303968" y="1262532"/>
                  <a:pt x="9264878" y="1251746"/>
                  <a:pt x="9225543" y="1244161"/>
                </a:cubicBezTo>
                <a:cubicBezTo>
                  <a:pt x="9206989" y="1243538"/>
                  <a:pt x="9188748" y="1246144"/>
                  <a:pt x="9171110" y="1251938"/>
                </a:cubicBezTo>
                <a:lnTo>
                  <a:pt x="9168192" y="1269816"/>
                </a:lnTo>
                <a:lnTo>
                  <a:pt x="9220745" y="1331066"/>
                </a:lnTo>
                <a:cubicBezTo>
                  <a:pt x="9237602" y="1350489"/>
                  <a:pt x="9257220" y="1367322"/>
                  <a:pt x="9272694" y="1388041"/>
                </a:cubicBezTo>
                <a:cubicBezTo>
                  <a:pt x="9367070" y="1519713"/>
                  <a:pt x="9497260" y="1587763"/>
                  <a:pt x="9623535" y="1571466"/>
                </a:cubicBezTo>
                <a:cubicBezTo>
                  <a:pt x="9705711" y="1566273"/>
                  <a:pt x="9787588" y="1548026"/>
                  <a:pt x="9869451" y="1546152"/>
                </a:cubicBezTo>
                <a:cubicBezTo>
                  <a:pt x="9923555" y="1551411"/>
                  <a:pt x="9977390" y="1571227"/>
                  <a:pt x="10027951" y="1604266"/>
                </a:cubicBezTo>
                <a:cubicBezTo>
                  <a:pt x="10061102" y="1626056"/>
                  <a:pt x="10097584" y="1632852"/>
                  <a:pt x="10131576" y="1623300"/>
                </a:cubicBezTo>
                <a:cubicBezTo>
                  <a:pt x="10157197" y="1617562"/>
                  <a:pt x="10184315" y="1627225"/>
                  <a:pt x="10206538" y="1649695"/>
                </a:cubicBezTo>
                <a:cubicBezTo>
                  <a:pt x="10232274" y="1682035"/>
                  <a:pt x="10212025" y="1720945"/>
                  <a:pt x="10192083" y="1740166"/>
                </a:cubicBezTo>
                <a:cubicBezTo>
                  <a:pt x="10128893" y="1801573"/>
                  <a:pt x="10138193" y="1910481"/>
                  <a:pt x="10105803" y="1995868"/>
                </a:cubicBezTo>
                <a:cubicBezTo>
                  <a:pt x="10076520" y="2104613"/>
                  <a:pt x="9987928" y="2154161"/>
                  <a:pt x="9904455" y="2108680"/>
                </a:cubicBezTo>
                <a:cubicBezTo>
                  <a:pt x="9880669" y="2100403"/>
                  <a:pt x="9856600" y="2095107"/>
                  <a:pt x="9832563" y="2092757"/>
                </a:cubicBezTo>
                <a:lnTo>
                  <a:pt x="9829789" y="2117162"/>
                </a:lnTo>
                <a:cubicBezTo>
                  <a:pt x="9842085" y="2127630"/>
                  <a:pt x="9854894" y="2136828"/>
                  <a:pt x="9868108" y="2144430"/>
                </a:cubicBezTo>
                <a:cubicBezTo>
                  <a:pt x="9902656" y="2154120"/>
                  <a:pt x="9928914" y="2197189"/>
                  <a:pt x="9929387" y="2244814"/>
                </a:cubicBezTo>
                <a:cubicBezTo>
                  <a:pt x="9929509" y="2305910"/>
                  <a:pt x="9973047" y="2309521"/>
                  <a:pt x="9999408" y="2335224"/>
                </a:cubicBezTo>
                <a:cubicBezTo>
                  <a:pt x="10025760" y="2360918"/>
                  <a:pt x="10048607" y="2367485"/>
                  <a:pt x="10070979" y="2387208"/>
                </a:cubicBezTo>
                <a:cubicBezTo>
                  <a:pt x="10104253" y="2406022"/>
                  <a:pt x="10122991" y="2456713"/>
                  <a:pt x="10113087" y="2501243"/>
                </a:cubicBezTo>
                <a:cubicBezTo>
                  <a:pt x="10109856" y="2516987"/>
                  <a:pt x="10120727" y="2554717"/>
                  <a:pt x="10120881" y="2555792"/>
                </a:cubicBezTo>
                <a:cubicBezTo>
                  <a:pt x="10171004" y="2567179"/>
                  <a:pt x="10151055" y="2613692"/>
                  <a:pt x="10155484" y="2650155"/>
                </a:cubicBezTo>
                <a:cubicBezTo>
                  <a:pt x="10159026" y="2682068"/>
                  <a:pt x="10168301" y="2713054"/>
                  <a:pt x="10182426" y="2740171"/>
                </a:cubicBezTo>
                <a:cubicBezTo>
                  <a:pt x="10245071" y="2836440"/>
                  <a:pt x="10296545" y="2944870"/>
                  <a:pt x="10334670" y="3061120"/>
                </a:cubicBezTo>
                <a:cubicBezTo>
                  <a:pt x="10342122" y="3082102"/>
                  <a:pt x="10353429" y="3100457"/>
                  <a:pt x="10367296" y="3114298"/>
                </a:cubicBezTo>
                <a:cubicBezTo>
                  <a:pt x="10402404" y="3145406"/>
                  <a:pt x="10415209" y="3207642"/>
                  <a:pt x="10395842" y="3253307"/>
                </a:cubicBezTo>
                <a:cubicBezTo>
                  <a:pt x="10391375" y="3263651"/>
                  <a:pt x="10385470" y="3272680"/>
                  <a:pt x="10378413" y="3279698"/>
                </a:cubicBezTo>
                <a:cubicBezTo>
                  <a:pt x="10369819" y="3290748"/>
                  <a:pt x="10356782" y="3308974"/>
                  <a:pt x="10359229" y="3320642"/>
                </a:cubicBezTo>
                <a:cubicBezTo>
                  <a:pt x="10377429" y="3409712"/>
                  <a:pt x="10333409" y="3462929"/>
                  <a:pt x="10310382" y="3526254"/>
                </a:cubicBezTo>
                <a:cubicBezTo>
                  <a:pt x="10287360" y="3589569"/>
                  <a:pt x="10312284" y="3725703"/>
                  <a:pt x="10369153" y="3745949"/>
                </a:cubicBezTo>
                <a:cubicBezTo>
                  <a:pt x="10394750" y="3755389"/>
                  <a:pt x="10426811" y="3722437"/>
                  <a:pt x="10454715" y="3704256"/>
                </a:cubicBezTo>
                <a:cubicBezTo>
                  <a:pt x="10466985" y="3702503"/>
                  <a:pt x="10471289" y="3672430"/>
                  <a:pt x="10482329" y="3667576"/>
                </a:cubicBezTo>
                <a:cubicBezTo>
                  <a:pt x="10526951" y="3651378"/>
                  <a:pt x="10534935" y="3619672"/>
                  <a:pt x="10507367" y="3563585"/>
                </a:cubicBezTo>
                <a:cubicBezTo>
                  <a:pt x="10498667" y="3548134"/>
                  <a:pt x="10493617" y="3529758"/>
                  <a:pt x="10492826" y="3511097"/>
                </a:cubicBezTo>
                <a:cubicBezTo>
                  <a:pt x="10497303" y="3449335"/>
                  <a:pt x="10505762" y="3388101"/>
                  <a:pt x="10512692" y="3327085"/>
                </a:cubicBezTo>
                <a:cubicBezTo>
                  <a:pt x="10511316" y="3317459"/>
                  <a:pt x="10513617" y="3306220"/>
                  <a:pt x="10515168" y="3273256"/>
                </a:cubicBezTo>
                <a:cubicBezTo>
                  <a:pt x="10550719" y="3308556"/>
                  <a:pt x="10586585" y="3329625"/>
                  <a:pt x="10602509" y="3369915"/>
                </a:cubicBezTo>
                <a:cubicBezTo>
                  <a:pt x="10628410" y="3429631"/>
                  <a:pt x="10646728" y="3494344"/>
                  <a:pt x="10656385" y="3560851"/>
                </a:cubicBezTo>
                <a:cubicBezTo>
                  <a:pt x="10667999" y="3642137"/>
                  <a:pt x="10619541" y="3675255"/>
                  <a:pt x="10575378" y="3689202"/>
                </a:cubicBezTo>
                <a:cubicBezTo>
                  <a:pt x="10477095" y="3713076"/>
                  <a:pt x="10459416" y="3824742"/>
                  <a:pt x="10431159" y="3928086"/>
                </a:cubicBezTo>
                <a:cubicBezTo>
                  <a:pt x="10420787" y="3951291"/>
                  <a:pt x="10426869" y="3983490"/>
                  <a:pt x="10444803" y="4000023"/>
                </a:cubicBezTo>
                <a:cubicBezTo>
                  <a:pt x="10456540" y="4011013"/>
                  <a:pt x="10471100" y="4012746"/>
                  <a:pt x="10482788" y="4004752"/>
                </a:cubicBezTo>
                <a:cubicBezTo>
                  <a:pt x="10517663" y="3982741"/>
                  <a:pt x="10550237" y="3955059"/>
                  <a:pt x="10579718" y="3922144"/>
                </a:cubicBezTo>
                <a:cubicBezTo>
                  <a:pt x="10596669" y="3901173"/>
                  <a:pt x="10615720" y="3883384"/>
                  <a:pt x="10636313" y="3869306"/>
                </a:cubicBezTo>
                <a:cubicBezTo>
                  <a:pt x="10755251" y="3833431"/>
                  <a:pt x="10828650" y="3679758"/>
                  <a:pt x="10808496" y="3508562"/>
                </a:cubicBezTo>
                <a:cubicBezTo>
                  <a:pt x="10806450" y="3484404"/>
                  <a:pt x="10809851" y="3460567"/>
                  <a:pt x="10818338" y="3440580"/>
                </a:cubicBezTo>
                <a:cubicBezTo>
                  <a:pt x="10835216" y="3410887"/>
                  <a:pt x="10860515" y="3407272"/>
                  <a:pt x="10867543" y="3456461"/>
                </a:cubicBezTo>
                <a:cubicBezTo>
                  <a:pt x="10883740" y="3569835"/>
                  <a:pt x="10909751" y="3686178"/>
                  <a:pt x="10834896" y="3775456"/>
                </a:cubicBezTo>
                <a:cubicBezTo>
                  <a:pt x="10818031" y="3803079"/>
                  <a:pt x="10807224" y="3836916"/>
                  <a:pt x="10803576" y="3873787"/>
                </a:cubicBezTo>
                <a:cubicBezTo>
                  <a:pt x="10798433" y="3912832"/>
                  <a:pt x="10795520" y="3952649"/>
                  <a:pt x="10794782" y="3992918"/>
                </a:cubicBezTo>
                <a:cubicBezTo>
                  <a:pt x="10787907" y="4033515"/>
                  <a:pt x="10806915" y="4077295"/>
                  <a:pt x="10837216" y="4090643"/>
                </a:cubicBezTo>
                <a:cubicBezTo>
                  <a:pt x="10841387" y="4092448"/>
                  <a:pt x="10845634" y="4093694"/>
                  <a:pt x="10849926" y="4094179"/>
                </a:cubicBezTo>
                <a:cubicBezTo>
                  <a:pt x="10851149" y="4102737"/>
                  <a:pt x="10852218" y="4110221"/>
                  <a:pt x="10852370" y="4111289"/>
                </a:cubicBezTo>
                <a:cubicBezTo>
                  <a:pt x="10801911" y="4146869"/>
                  <a:pt x="10802501" y="4205732"/>
                  <a:pt x="10816574" y="4276843"/>
                </a:cubicBezTo>
                <a:cubicBezTo>
                  <a:pt x="10824255" y="4331183"/>
                  <a:pt x="10829415" y="4385893"/>
                  <a:pt x="10832132" y="4440510"/>
                </a:cubicBezTo>
                <a:cubicBezTo>
                  <a:pt x="10842568" y="4425922"/>
                  <a:pt x="10861738" y="4412263"/>
                  <a:pt x="10865117" y="4392145"/>
                </a:cubicBezTo>
                <a:cubicBezTo>
                  <a:pt x="10877868" y="4328111"/>
                  <a:pt x="10883118" y="4260787"/>
                  <a:pt x="10893416" y="4196007"/>
                </a:cubicBezTo>
                <a:cubicBezTo>
                  <a:pt x="10897473" y="4179496"/>
                  <a:pt x="10903165" y="4164057"/>
                  <a:pt x="10910304" y="4149948"/>
                </a:cubicBezTo>
                <a:cubicBezTo>
                  <a:pt x="10923636" y="4166592"/>
                  <a:pt x="10947231" y="4183955"/>
                  <a:pt x="10946919" y="4198194"/>
                </a:cubicBezTo>
                <a:cubicBezTo>
                  <a:pt x="10945351" y="4285726"/>
                  <a:pt x="10990523" y="4393863"/>
                  <a:pt x="10913841" y="4453933"/>
                </a:cubicBezTo>
                <a:cubicBezTo>
                  <a:pt x="10905506" y="4587192"/>
                  <a:pt x="10815650" y="4609844"/>
                  <a:pt x="10756902" y="4674998"/>
                </a:cubicBezTo>
                <a:cubicBezTo>
                  <a:pt x="10729813" y="4707680"/>
                  <a:pt x="10705711" y="4744848"/>
                  <a:pt x="10685101" y="4785663"/>
                </a:cubicBezTo>
                <a:cubicBezTo>
                  <a:pt x="10657029" y="4835512"/>
                  <a:pt x="10630937" y="4888355"/>
                  <a:pt x="10605157" y="4937868"/>
                </a:cubicBezTo>
                <a:cubicBezTo>
                  <a:pt x="10616343" y="4955924"/>
                  <a:pt x="10642550" y="4980551"/>
                  <a:pt x="10643766" y="5005485"/>
                </a:cubicBezTo>
                <a:cubicBezTo>
                  <a:pt x="10644980" y="5030408"/>
                  <a:pt x="10621661" y="5053384"/>
                  <a:pt x="10608472" y="5076004"/>
                </a:cubicBezTo>
                <a:cubicBezTo>
                  <a:pt x="10595277" y="5098631"/>
                  <a:pt x="10571798" y="5136907"/>
                  <a:pt x="10551083" y="5172608"/>
                </a:cubicBezTo>
                <a:lnTo>
                  <a:pt x="10511414" y="5097517"/>
                </a:lnTo>
                <a:cubicBezTo>
                  <a:pt x="10469695" y="5139494"/>
                  <a:pt x="10429206" y="5179110"/>
                  <a:pt x="10391010" y="5223858"/>
                </a:cubicBezTo>
                <a:cubicBezTo>
                  <a:pt x="10365240" y="5251558"/>
                  <a:pt x="10341308" y="5281163"/>
                  <a:pt x="10317530" y="5311852"/>
                </a:cubicBezTo>
                <a:cubicBezTo>
                  <a:pt x="10311351" y="5320038"/>
                  <a:pt x="10306977" y="5330487"/>
                  <a:pt x="10304640" y="5342066"/>
                </a:cubicBezTo>
                <a:cubicBezTo>
                  <a:pt x="10285905" y="5418962"/>
                  <a:pt x="10275934" y="5425838"/>
                  <a:pt x="10210329" y="5399194"/>
                </a:cubicBezTo>
                <a:cubicBezTo>
                  <a:pt x="10216780" y="5373176"/>
                  <a:pt x="10223999" y="5347037"/>
                  <a:pt x="10229684" y="5321121"/>
                </a:cubicBezTo>
                <a:cubicBezTo>
                  <a:pt x="10235369" y="5295211"/>
                  <a:pt x="10226032" y="5262713"/>
                  <a:pt x="10196745" y="5271262"/>
                </a:cubicBezTo>
                <a:cubicBezTo>
                  <a:pt x="10179264" y="5275395"/>
                  <a:pt x="10163274" y="5285542"/>
                  <a:pt x="10150122" y="5300843"/>
                </a:cubicBezTo>
                <a:cubicBezTo>
                  <a:pt x="10103795" y="5370761"/>
                  <a:pt x="10059143" y="5441529"/>
                  <a:pt x="10016645" y="5516360"/>
                </a:cubicBezTo>
                <a:cubicBezTo>
                  <a:pt x="9999004" y="5546172"/>
                  <a:pt x="9976295" y="5584337"/>
                  <a:pt x="10022728" y="5624631"/>
                </a:cubicBezTo>
                <a:cubicBezTo>
                  <a:pt x="10022728" y="5624631"/>
                  <a:pt x="10021330" y="5664121"/>
                  <a:pt x="10017029" y="5683294"/>
                </a:cubicBezTo>
                <a:cubicBezTo>
                  <a:pt x="10012727" y="5702466"/>
                  <a:pt x="9997101" y="5686140"/>
                  <a:pt x="9996787" y="5694911"/>
                </a:cubicBezTo>
                <a:cubicBezTo>
                  <a:pt x="9984326" y="5782920"/>
                  <a:pt x="9915621" y="5833117"/>
                  <a:pt x="9927226" y="5936226"/>
                </a:cubicBezTo>
                <a:cubicBezTo>
                  <a:pt x="9928980" y="5961631"/>
                  <a:pt x="9928598" y="5986890"/>
                  <a:pt x="9926272" y="6011670"/>
                </a:cubicBezTo>
                <a:cubicBezTo>
                  <a:pt x="9989583" y="6027730"/>
                  <a:pt x="10014757" y="5957550"/>
                  <a:pt x="10052795" y="5922656"/>
                </a:cubicBezTo>
                <a:cubicBezTo>
                  <a:pt x="10090831" y="5887753"/>
                  <a:pt x="10106777" y="5878927"/>
                  <a:pt x="10126980" y="5960084"/>
                </a:cubicBezTo>
                <a:cubicBezTo>
                  <a:pt x="10132480" y="5998580"/>
                  <a:pt x="10187050" y="6019162"/>
                  <a:pt x="10226002" y="5996128"/>
                </a:cubicBezTo>
                <a:cubicBezTo>
                  <a:pt x="10264948" y="5973103"/>
                  <a:pt x="10320466" y="5934614"/>
                  <a:pt x="10369542" y="5905780"/>
                </a:cubicBezTo>
                <a:cubicBezTo>
                  <a:pt x="10398369" y="5888556"/>
                  <a:pt x="10429033" y="5878723"/>
                  <a:pt x="10458021" y="5862573"/>
                </a:cubicBezTo>
                <a:cubicBezTo>
                  <a:pt x="10515677" y="5828141"/>
                  <a:pt x="10571196" y="5789652"/>
                  <a:pt x="10628853" y="5755219"/>
                </a:cubicBezTo>
                <a:cubicBezTo>
                  <a:pt x="10643282" y="5749442"/>
                  <a:pt x="10658615" y="5747252"/>
                  <a:pt x="10674086" y="5748757"/>
                </a:cubicBezTo>
                <a:lnTo>
                  <a:pt x="10679281" y="5785118"/>
                </a:lnTo>
                <a:cubicBezTo>
                  <a:pt x="10645846" y="5808454"/>
                  <a:pt x="10612264" y="5830711"/>
                  <a:pt x="10579134" y="5856179"/>
                </a:cubicBezTo>
                <a:cubicBezTo>
                  <a:pt x="10546011" y="5881646"/>
                  <a:pt x="10494323" y="5925058"/>
                  <a:pt x="10451534" y="5959541"/>
                </a:cubicBezTo>
                <a:cubicBezTo>
                  <a:pt x="10408747" y="5994035"/>
                  <a:pt x="10377306" y="6014898"/>
                  <a:pt x="10341724" y="6045088"/>
                </a:cubicBezTo>
                <a:cubicBezTo>
                  <a:pt x="10306147" y="6075269"/>
                  <a:pt x="10280679" y="6110553"/>
                  <a:pt x="10247396" y="6134953"/>
                </a:cubicBezTo>
                <a:cubicBezTo>
                  <a:pt x="10201240" y="6167751"/>
                  <a:pt x="10150941" y="6193485"/>
                  <a:pt x="10103553" y="6223176"/>
                </a:cubicBezTo>
                <a:cubicBezTo>
                  <a:pt x="10119926" y="6283038"/>
                  <a:pt x="10071012" y="6307497"/>
                  <a:pt x="10049221" y="6352087"/>
                </a:cubicBezTo>
                <a:cubicBezTo>
                  <a:pt x="10044926" y="6360338"/>
                  <a:pt x="10034962" y="6361762"/>
                  <a:pt x="10028980" y="6369166"/>
                </a:cubicBezTo>
                <a:cubicBezTo>
                  <a:pt x="10001322" y="6466326"/>
                  <a:pt x="9994085" y="6574421"/>
                  <a:pt x="10007983" y="6682124"/>
                </a:cubicBezTo>
                <a:cubicBezTo>
                  <a:pt x="10013296" y="6697411"/>
                  <a:pt x="10015679" y="6714090"/>
                  <a:pt x="10014861" y="6730255"/>
                </a:cubicBezTo>
                <a:cubicBezTo>
                  <a:pt x="10012227" y="6756717"/>
                  <a:pt x="10012120" y="6783898"/>
                  <a:pt x="10014670" y="6811040"/>
                </a:cubicBezTo>
                <a:cubicBezTo>
                  <a:pt x="10032726" y="6888142"/>
                  <a:pt x="9980441" y="6899974"/>
                  <a:pt x="9959572" y="6940053"/>
                </a:cubicBezTo>
                <a:cubicBezTo>
                  <a:pt x="9955969" y="6943850"/>
                  <a:pt x="9951060" y="6944552"/>
                  <a:pt x="9946538" y="6941915"/>
                </a:cubicBezTo>
                <a:cubicBezTo>
                  <a:pt x="9880950" y="6882535"/>
                  <a:pt x="9838307" y="6934468"/>
                  <a:pt x="9801952" y="6986591"/>
                </a:cubicBezTo>
                <a:cubicBezTo>
                  <a:pt x="9765589" y="7038714"/>
                  <a:pt x="9716336" y="7126510"/>
                  <a:pt x="9675528" y="7196738"/>
                </a:cubicBezTo>
                <a:lnTo>
                  <a:pt x="9692989" y="7220438"/>
                </a:lnTo>
                <a:lnTo>
                  <a:pt x="9851258" y="7112693"/>
                </a:lnTo>
                <a:cubicBezTo>
                  <a:pt x="9890464" y="7200957"/>
                  <a:pt x="9823462" y="7208345"/>
                  <a:pt x="9809487" y="7263818"/>
                </a:cubicBezTo>
                <a:cubicBezTo>
                  <a:pt x="9874784" y="7299240"/>
                  <a:pt x="9900900" y="7180909"/>
                  <a:pt x="9958986" y="7215174"/>
                </a:cubicBezTo>
                <a:cubicBezTo>
                  <a:pt x="9933351" y="7282137"/>
                  <a:pt x="9933815" y="7279885"/>
                  <a:pt x="9992208" y="7310833"/>
                </a:cubicBezTo>
                <a:cubicBezTo>
                  <a:pt x="10007690" y="7322267"/>
                  <a:pt x="10019242" y="7342340"/>
                  <a:pt x="10023458" y="7365306"/>
                </a:cubicBezTo>
                <a:cubicBezTo>
                  <a:pt x="10033851" y="7438040"/>
                  <a:pt x="10065734" y="7458581"/>
                  <a:pt x="10115400" y="7461307"/>
                </a:cubicBezTo>
                <a:cubicBezTo>
                  <a:pt x="10138674" y="7466502"/>
                  <a:pt x="10161742" y="7475204"/>
                  <a:pt x="10184075" y="7487521"/>
                </a:cubicBezTo>
                <a:cubicBezTo>
                  <a:pt x="10199187" y="7494196"/>
                  <a:pt x="10214726" y="7497867"/>
                  <a:pt x="10230216" y="7498380"/>
                </a:cubicBezTo>
                <a:cubicBezTo>
                  <a:pt x="10260108" y="7494109"/>
                  <a:pt x="10290006" y="7489838"/>
                  <a:pt x="10322204" y="7485237"/>
                </a:cubicBezTo>
                <a:cubicBezTo>
                  <a:pt x="10318506" y="7535976"/>
                  <a:pt x="10246392" y="7660871"/>
                  <a:pt x="10224930" y="7653027"/>
                </a:cubicBezTo>
                <a:cubicBezTo>
                  <a:pt x="10203468" y="7645182"/>
                  <a:pt x="10151205" y="7618818"/>
                  <a:pt x="10149065" y="7598380"/>
                </a:cubicBezTo>
                <a:cubicBezTo>
                  <a:pt x="10138383" y="7490767"/>
                  <a:pt x="10073223" y="7500077"/>
                  <a:pt x="10028470" y="7477003"/>
                </a:cubicBezTo>
                <a:cubicBezTo>
                  <a:pt x="9983713" y="7453938"/>
                  <a:pt x="9946133" y="7497502"/>
                  <a:pt x="9912386" y="7535066"/>
                </a:cubicBezTo>
                <a:lnTo>
                  <a:pt x="9954548" y="7529042"/>
                </a:lnTo>
                <a:cubicBezTo>
                  <a:pt x="9958826" y="7558988"/>
                  <a:pt x="9976292" y="7593597"/>
                  <a:pt x="9967385" y="7618887"/>
                </a:cubicBezTo>
                <a:cubicBezTo>
                  <a:pt x="9949885" y="7767965"/>
                  <a:pt x="9896092" y="7900064"/>
                  <a:pt x="9814517" y="7994342"/>
                </a:cubicBezTo>
                <a:cubicBezTo>
                  <a:pt x="9781170" y="8027585"/>
                  <a:pt x="9776405" y="8094407"/>
                  <a:pt x="9803781" y="8143649"/>
                </a:cubicBezTo>
                <a:cubicBezTo>
                  <a:pt x="9809873" y="8154562"/>
                  <a:pt x="9817353" y="8164189"/>
                  <a:pt x="9825780" y="8171719"/>
                </a:cubicBezTo>
                <a:cubicBezTo>
                  <a:pt x="9893659" y="8247143"/>
                  <a:pt x="9890902" y="8244271"/>
                  <a:pt x="9850535" y="8344983"/>
                </a:cubicBezTo>
                <a:cubicBezTo>
                  <a:pt x="9810169" y="8445705"/>
                  <a:pt x="9749587" y="8498015"/>
                  <a:pt x="9731295" y="8605405"/>
                </a:cubicBezTo>
                <a:cubicBezTo>
                  <a:pt x="9727911" y="8625534"/>
                  <a:pt x="9706906" y="8637270"/>
                  <a:pt x="9694175" y="8652177"/>
                </a:cubicBezTo>
                <a:cubicBezTo>
                  <a:pt x="9664874" y="8688018"/>
                  <a:pt x="9644946" y="8690865"/>
                  <a:pt x="9637314" y="8621019"/>
                </a:cubicBezTo>
                <a:cubicBezTo>
                  <a:pt x="9633996" y="8590171"/>
                  <a:pt x="9613265" y="8566607"/>
                  <a:pt x="9591052" y="8568251"/>
                </a:cubicBezTo>
                <a:cubicBezTo>
                  <a:pt x="9584779" y="8568706"/>
                  <a:pt x="9578875" y="8571197"/>
                  <a:pt x="9573705" y="8575533"/>
                </a:cubicBezTo>
                <a:cubicBezTo>
                  <a:pt x="9532397" y="8625306"/>
                  <a:pt x="9493185" y="8678277"/>
                  <a:pt x="9456351" y="8734183"/>
                </a:cubicBezTo>
                <a:cubicBezTo>
                  <a:pt x="9435994" y="8771255"/>
                  <a:pt x="9417562" y="8810338"/>
                  <a:pt x="9401108" y="8851215"/>
                </a:cubicBezTo>
                <a:lnTo>
                  <a:pt x="9372630" y="8772339"/>
                </a:lnTo>
                <a:lnTo>
                  <a:pt x="9320353" y="8767800"/>
                </a:lnTo>
                <a:cubicBezTo>
                  <a:pt x="9328338" y="8736101"/>
                  <a:pt x="9328964" y="8707641"/>
                  <a:pt x="9339700" y="8695188"/>
                </a:cubicBezTo>
                <a:cubicBezTo>
                  <a:pt x="9374741" y="8651870"/>
                  <a:pt x="9390389" y="8585677"/>
                  <a:pt x="9381638" y="8517844"/>
                </a:cubicBezTo>
                <a:cubicBezTo>
                  <a:pt x="9380584" y="8477615"/>
                  <a:pt x="9375067" y="8471855"/>
                  <a:pt x="9350083" y="8461239"/>
                </a:cubicBezTo>
                <a:cubicBezTo>
                  <a:pt x="9270997" y="8441541"/>
                  <a:pt x="9191426" y="8447999"/>
                  <a:pt x="9118117" y="8480188"/>
                </a:cubicBezTo>
                <a:cubicBezTo>
                  <a:pt x="9099718" y="8482817"/>
                  <a:pt x="9089272" y="8524688"/>
                  <a:pt x="9067947" y="8561576"/>
                </a:cubicBezTo>
                <a:lnTo>
                  <a:pt x="9202396" y="8560923"/>
                </a:lnTo>
                <a:cubicBezTo>
                  <a:pt x="9232294" y="8556651"/>
                  <a:pt x="9239491" y="8579631"/>
                  <a:pt x="9224454" y="8611248"/>
                </a:cubicBezTo>
                <a:cubicBezTo>
                  <a:pt x="9189476" y="8696024"/>
                  <a:pt x="9133395" y="8759043"/>
                  <a:pt x="9065389" y="8790043"/>
                </a:cubicBezTo>
                <a:cubicBezTo>
                  <a:pt x="9038576" y="8809912"/>
                  <a:pt x="9007193" y="8817455"/>
                  <a:pt x="8975383" y="8811637"/>
                </a:cubicBezTo>
                <a:cubicBezTo>
                  <a:pt x="8966954" y="8812841"/>
                  <a:pt x="8951917" y="8833538"/>
                  <a:pt x="8942251" y="8848016"/>
                </a:cubicBezTo>
                <a:cubicBezTo>
                  <a:pt x="8932586" y="8862494"/>
                  <a:pt x="8927207" y="8896005"/>
                  <a:pt x="8922302" y="8894529"/>
                </a:cubicBezTo>
                <a:cubicBezTo>
                  <a:pt x="8865126" y="8877593"/>
                  <a:pt x="8836733" y="8947135"/>
                  <a:pt x="8790889" y="8960234"/>
                </a:cubicBezTo>
                <a:cubicBezTo>
                  <a:pt x="8779922" y="8963439"/>
                  <a:pt x="8769661" y="8969375"/>
                  <a:pt x="8760525" y="8977669"/>
                </a:cubicBezTo>
                <a:lnTo>
                  <a:pt x="8672334" y="9044835"/>
                </a:lnTo>
                <a:cubicBezTo>
                  <a:pt x="8648259" y="9062469"/>
                  <a:pt x="8620202" y="9074115"/>
                  <a:pt x="8645164" y="9128388"/>
                </a:cubicBezTo>
                <a:cubicBezTo>
                  <a:pt x="8650035" y="9143299"/>
                  <a:pt x="8649733" y="9159821"/>
                  <a:pt x="8644531" y="9173230"/>
                </a:cubicBezTo>
                <a:cubicBezTo>
                  <a:pt x="8595600" y="9230425"/>
                  <a:pt x="8571180" y="9327778"/>
                  <a:pt x="8492679" y="9336808"/>
                </a:cubicBezTo>
                <a:cubicBezTo>
                  <a:pt x="8476869" y="9340587"/>
                  <a:pt x="8462301" y="9349766"/>
                  <a:pt x="8450350" y="9363590"/>
                </a:cubicBezTo>
                <a:cubicBezTo>
                  <a:pt x="8398514" y="9411376"/>
                  <a:pt x="8347590" y="9460129"/>
                  <a:pt x="8296673" y="9508881"/>
                </a:cubicBezTo>
                <a:cubicBezTo>
                  <a:pt x="8296673" y="9508881"/>
                  <a:pt x="8290538" y="9509758"/>
                  <a:pt x="8283638" y="9510744"/>
                </a:cubicBezTo>
                <a:cubicBezTo>
                  <a:pt x="8278900" y="9477581"/>
                  <a:pt x="8274010" y="9443360"/>
                  <a:pt x="8264527" y="9404335"/>
                </a:cubicBezTo>
                <a:cubicBezTo>
                  <a:pt x="8220677" y="9398583"/>
                  <a:pt x="8207328" y="9425595"/>
                  <a:pt x="8219418" y="9477354"/>
                </a:cubicBezTo>
                <a:cubicBezTo>
                  <a:pt x="8234766" y="9534961"/>
                  <a:pt x="8223652" y="9596251"/>
                  <a:pt x="8191444" y="9631958"/>
                </a:cubicBezTo>
                <a:cubicBezTo>
                  <a:pt x="8166064" y="9679355"/>
                  <a:pt x="8143075" y="9729235"/>
                  <a:pt x="8122845" y="9781456"/>
                </a:cubicBezTo>
                <a:cubicBezTo>
                  <a:pt x="8096303" y="9831097"/>
                  <a:pt x="8063318" y="9874003"/>
                  <a:pt x="8033404" y="9921932"/>
                </a:cubicBezTo>
                <a:cubicBezTo>
                  <a:pt x="8016831" y="9948308"/>
                  <a:pt x="8002253" y="9977673"/>
                  <a:pt x="7986605" y="10005015"/>
                </a:cubicBezTo>
                <a:cubicBezTo>
                  <a:pt x="7990327" y="10010816"/>
                  <a:pt x="7993848" y="10016861"/>
                  <a:pt x="7997019" y="10023172"/>
                </a:cubicBezTo>
                <a:cubicBezTo>
                  <a:pt x="8008933" y="10020598"/>
                  <a:pt x="8020359" y="10015692"/>
                  <a:pt x="8030906" y="10008508"/>
                </a:cubicBezTo>
                <a:cubicBezTo>
                  <a:pt x="8082125" y="9943233"/>
                  <a:pt x="8136030" y="9881947"/>
                  <a:pt x="8192430" y="9824999"/>
                </a:cubicBezTo>
                <a:cubicBezTo>
                  <a:pt x="8240538" y="9785050"/>
                  <a:pt x="8293139" y="9755163"/>
                  <a:pt x="8348690" y="9736090"/>
                </a:cubicBezTo>
                <a:cubicBezTo>
                  <a:pt x="8382866" y="9726197"/>
                  <a:pt x="8419126" y="9728104"/>
                  <a:pt x="8454317" y="9741741"/>
                </a:cubicBezTo>
                <a:cubicBezTo>
                  <a:pt x="8478997" y="9750224"/>
                  <a:pt x="8490480" y="9786777"/>
                  <a:pt x="8469002" y="9817128"/>
                </a:cubicBezTo>
                <a:cubicBezTo>
                  <a:pt x="8447523" y="9847480"/>
                  <a:pt x="8420528" y="9877531"/>
                  <a:pt x="8395987" y="9908330"/>
                </a:cubicBezTo>
                <a:lnTo>
                  <a:pt x="8353032" y="9963581"/>
                </a:lnTo>
                <a:cubicBezTo>
                  <a:pt x="8375404" y="9983305"/>
                  <a:pt x="8407135" y="9997318"/>
                  <a:pt x="8409733" y="10015504"/>
                </a:cubicBezTo>
                <a:cubicBezTo>
                  <a:pt x="8409928" y="10051925"/>
                  <a:pt x="8405209" y="10087303"/>
                  <a:pt x="8395735" y="10120095"/>
                </a:cubicBezTo>
                <a:cubicBezTo>
                  <a:pt x="8438284" y="10130495"/>
                  <a:pt x="8481076" y="10137047"/>
                  <a:pt x="8523740" y="10140000"/>
                </a:cubicBezTo>
                <a:cubicBezTo>
                  <a:pt x="8545436" y="10135272"/>
                  <a:pt x="8564558" y="10120198"/>
                  <a:pt x="8577876" y="10097345"/>
                </a:cubicBezTo>
                <a:cubicBezTo>
                  <a:pt x="8606078" y="10049437"/>
                  <a:pt x="8659457" y="10045849"/>
                  <a:pt x="8697124" y="10089357"/>
                </a:cubicBezTo>
                <a:cubicBezTo>
                  <a:pt x="8700968" y="10093836"/>
                  <a:pt x="8704552" y="10098667"/>
                  <a:pt x="8707881" y="10103867"/>
                </a:cubicBezTo>
                <a:cubicBezTo>
                  <a:pt x="8732846" y="10147237"/>
                  <a:pt x="8751703" y="10147818"/>
                  <a:pt x="8772417" y="10117575"/>
                </a:cubicBezTo>
                <a:cubicBezTo>
                  <a:pt x="8802018" y="10080045"/>
                  <a:pt x="8827079" y="10036409"/>
                  <a:pt x="8846982" y="9987950"/>
                </a:cubicBezTo>
                <a:cubicBezTo>
                  <a:pt x="8867575" y="9880780"/>
                  <a:pt x="8933917" y="9806913"/>
                  <a:pt x="9015712" y="9800138"/>
                </a:cubicBezTo>
                <a:cubicBezTo>
                  <a:pt x="9047139" y="9795648"/>
                  <a:pt x="9053593" y="9769620"/>
                  <a:pt x="9049317" y="9728763"/>
                </a:cubicBezTo>
                <a:cubicBezTo>
                  <a:pt x="9035845" y="9623509"/>
                  <a:pt x="9077146" y="9526585"/>
                  <a:pt x="9148309" y="9496340"/>
                </a:cubicBezTo>
                <a:cubicBezTo>
                  <a:pt x="9192624" y="9477991"/>
                  <a:pt x="9191578" y="9415938"/>
                  <a:pt x="9192983" y="9370986"/>
                </a:cubicBezTo>
                <a:cubicBezTo>
                  <a:pt x="9191331" y="9286100"/>
                  <a:pt x="9211498" y="9206048"/>
                  <a:pt x="9249807" y="9144588"/>
                </a:cubicBezTo>
                <a:cubicBezTo>
                  <a:pt x="9289693" y="9101244"/>
                  <a:pt x="9338053" y="9074032"/>
                  <a:pt x="9390275" y="9065590"/>
                </a:cubicBezTo>
                <a:cubicBezTo>
                  <a:pt x="9420937" y="9061209"/>
                  <a:pt x="9440536" y="9121709"/>
                  <a:pt x="9435439" y="9201011"/>
                </a:cubicBezTo>
                <a:lnTo>
                  <a:pt x="9480650" y="9238214"/>
                </a:lnTo>
                <a:cubicBezTo>
                  <a:pt x="9481340" y="9245752"/>
                  <a:pt x="9482410" y="9253237"/>
                  <a:pt x="9483858" y="9260667"/>
                </a:cubicBezTo>
                <a:cubicBezTo>
                  <a:pt x="9460860" y="9263952"/>
                  <a:pt x="9434789" y="9278597"/>
                  <a:pt x="9416398" y="9270305"/>
                </a:cubicBezTo>
                <a:cubicBezTo>
                  <a:pt x="9398007" y="9262022"/>
                  <a:pt x="9385759" y="9220118"/>
                  <a:pt x="9366917" y="9186802"/>
                </a:cubicBezTo>
                <a:cubicBezTo>
                  <a:pt x="9310192" y="9194906"/>
                  <a:pt x="9213500" y="9427000"/>
                  <a:pt x="9212805" y="9597353"/>
                </a:cubicBezTo>
                <a:cubicBezTo>
                  <a:pt x="9243475" y="9588059"/>
                  <a:pt x="9275054" y="9583547"/>
                  <a:pt x="9307099" y="9583880"/>
                </a:cubicBezTo>
                <a:cubicBezTo>
                  <a:pt x="9336206" y="9593250"/>
                  <a:pt x="9364594" y="9607967"/>
                  <a:pt x="9391551" y="9627468"/>
                </a:cubicBezTo>
                <a:lnTo>
                  <a:pt x="9390314" y="9651661"/>
                </a:lnTo>
                <a:cubicBezTo>
                  <a:pt x="9453908" y="9614420"/>
                  <a:pt x="9514410" y="9569210"/>
                  <a:pt x="9571284" y="9516666"/>
                </a:cubicBezTo>
                <a:cubicBezTo>
                  <a:pt x="9616090" y="9463983"/>
                  <a:pt x="9682502" y="9457445"/>
                  <a:pt x="9738701" y="9500382"/>
                </a:cubicBezTo>
                <a:lnTo>
                  <a:pt x="9702652" y="9554647"/>
                </a:lnTo>
                <a:cubicBezTo>
                  <a:pt x="9661384" y="9616206"/>
                  <a:pt x="9619804" y="9675623"/>
                  <a:pt x="9578843" y="9739324"/>
                </a:cubicBezTo>
                <a:cubicBezTo>
                  <a:pt x="9555676" y="9774280"/>
                  <a:pt x="9543701" y="9821830"/>
                  <a:pt x="9496941" y="9823060"/>
                </a:cubicBezTo>
                <a:cubicBezTo>
                  <a:pt x="9482372" y="9825142"/>
                  <a:pt x="9465950" y="9868956"/>
                  <a:pt x="9459342" y="9899369"/>
                </a:cubicBezTo>
                <a:cubicBezTo>
                  <a:pt x="9452739" y="9929781"/>
                  <a:pt x="9433249" y="9963122"/>
                  <a:pt x="9395242" y="9943447"/>
                </a:cubicBezTo>
                <a:cubicBezTo>
                  <a:pt x="9373183" y="9931432"/>
                  <a:pt x="9349594" y="9928363"/>
                  <a:pt x="9327478" y="9934581"/>
                </a:cubicBezTo>
                <a:cubicBezTo>
                  <a:pt x="9287138" y="9950059"/>
                  <a:pt x="9241614" y="9927095"/>
                  <a:pt x="9214516" y="9877589"/>
                </a:cubicBezTo>
                <a:cubicBezTo>
                  <a:pt x="9202869" y="9871077"/>
                  <a:pt x="9190145" y="9872895"/>
                  <a:pt x="9180789" y="9882408"/>
                </a:cubicBezTo>
                <a:cubicBezTo>
                  <a:pt x="9164515" y="9932759"/>
                  <a:pt x="9145184" y="9956255"/>
                  <a:pt x="9104129" y="9893361"/>
                </a:cubicBezTo>
                <a:cubicBezTo>
                  <a:pt x="9094113" y="10003932"/>
                  <a:pt x="9038138" y="10044681"/>
                  <a:pt x="8980933" y="10087783"/>
                </a:cubicBezTo>
                <a:cubicBezTo>
                  <a:pt x="8923726" y="10130876"/>
                  <a:pt x="8950055" y="10216608"/>
                  <a:pt x="8930404" y="10281627"/>
                </a:cubicBezTo>
                <a:lnTo>
                  <a:pt x="8943272" y="10295062"/>
                </a:lnTo>
                <a:cubicBezTo>
                  <a:pt x="8954626" y="10281440"/>
                  <a:pt x="8973643" y="10272175"/>
                  <a:pt x="8976561" y="10254289"/>
                </a:cubicBezTo>
                <a:cubicBezTo>
                  <a:pt x="8994475" y="10168352"/>
                  <a:pt x="9034723" y="10096901"/>
                  <a:pt x="9090103" y="10052531"/>
                </a:cubicBezTo>
                <a:lnTo>
                  <a:pt x="9102977" y="10065974"/>
                </a:lnTo>
                <a:cubicBezTo>
                  <a:pt x="9094229" y="10081409"/>
                  <a:pt x="9086252" y="10096743"/>
                  <a:pt x="9076586" y="10111213"/>
                </a:cubicBezTo>
                <a:cubicBezTo>
                  <a:pt x="9052811" y="10137539"/>
                  <a:pt x="9032234" y="10168742"/>
                  <a:pt x="9015523" y="10203980"/>
                </a:cubicBezTo>
                <a:cubicBezTo>
                  <a:pt x="9007291" y="10243791"/>
                  <a:pt x="9006118" y="10286524"/>
                  <a:pt x="9012246" y="10328870"/>
                </a:cubicBezTo>
                <a:cubicBezTo>
                  <a:pt x="9014536" y="10344906"/>
                  <a:pt x="9029405" y="10361338"/>
                  <a:pt x="9044724" y="10386432"/>
                </a:cubicBezTo>
                <a:cubicBezTo>
                  <a:pt x="9062076" y="10359504"/>
                  <a:pt x="9080604" y="10334270"/>
                  <a:pt x="9100411" y="10310813"/>
                </a:cubicBezTo>
                <a:cubicBezTo>
                  <a:pt x="9127252" y="10279687"/>
                  <a:pt x="9154247" y="10255096"/>
                  <a:pt x="9180737" y="10325522"/>
                </a:cubicBezTo>
                <a:cubicBezTo>
                  <a:pt x="9194981" y="10359513"/>
                  <a:pt x="9240671" y="10345339"/>
                  <a:pt x="9249276" y="10301552"/>
                </a:cubicBezTo>
                <a:cubicBezTo>
                  <a:pt x="9251929" y="10273009"/>
                  <a:pt x="9251404" y="10243616"/>
                  <a:pt x="9247785" y="10214449"/>
                </a:cubicBezTo>
                <a:cubicBezTo>
                  <a:pt x="9282145" y="10170248"/>
                  <a:pt x="9317430" y="10116093"/>
                  <a:pt x="9358079" y="10072091"/>
                </a:cubicBezTo>
                <a:cubicBezTo>
                  <a:pt x="9395211" y="10034699"/>
                  <a:pt x="9435103" y="10002365"/>
                  <a:pt x="9477244" y="9975394"/>
                </a:cubicBezTo>
                <a:cubicBezTo>
                  <a:pt x="9487979" y="9968400"/>
                  <a:pt x="9508058" y="9982992"/>
                  <a:pt x="9523692" y="9988403"/>
                </a:cubicBezTo>
                <a:lnTo>
                  <a:pt x="9503887" y="10041435"/>
                </a:lnTo>
                <a:cubicBezTo>
                  <a:pt x="9492312" y="10075939"/>
                  <a:pt x="9478716" y="10108880"/>
                  <a:pt x="9463216" y="10140014"/>
                </a:cubicBezTo>
                <a:cubicBezTo>
                  <a:pt x="9400769" y="10250439"/>
                  <a:pt x="9373720" y="10400549"/>
                  <a:pt x="9276637" y="10476622"/>
                </a:cubicBezTo>
                <a:cubicBezTo>
                  <a:pt x="9248738" y="10504184"/>
                  <a:pt x="9223108" y="10535570"/>
                  <a:pt x="9200093" y="10570513"/>
                </a:cubicBezTo>
                <a:cubicBezTo>
                  <a:pt x="9182916" y="10592612"/>
                  <a:pt x="9170936" y="10629244"/>
                  <a:pt x="9150237" y="10637661"/>
                </a:cubicBezTo>
                <a:cubicBezTo>
                  <a:pt x="9075926" y="10679267"/>
                  <a:pt x="9009282" y="10740638"/>
                  <a:pt x="8953916" y="10818504"/>
                </a:cubicBezTo>
                <a:cubicBezTo>
                  <a:pt x="8897066" y="10861880"/>
                  <a:pt x="8849988" y="10924377"/>
                  <a:pt x="8816467" y="11000759"/>
                </a:cubicBezTo>
                <a:cubicBezTo>
                  <a:pt x="8797590" y="11046022"/>
                  <a:pt x="8767362" y="11079701"/>
                  <a:pt x="8730724" y="11095964"/>
                </a:cubicBezTo>
                <a:cubicBezTo>
                  <a:pt x="8684720" y="11118909"/>
                  <a:pt x="8630301" y="11115764"/>
                  <a:pt x="8580308" y="11138190"/>
                </a:cubicBezTo>
                <a:cubicBezTo>
                  <a:pt x="8543613" y="11157294"/>
                  <a:pt x="8510022" y="11185004"/>
                  <a:pt x="8480925" y="11220052"/>
                </a:cubicBezTo>
                <a:cubicBezTo>
                  <a:pt x="8424329" y="11283800"/>
                  <a:pt x="8370638" y="11351497"/>
                  <a:pt x="8316183" y="11419303"/>
                </a:cubicBezTo>
                <a:cubicBezTo>
                  <a:pt x="8305891" y="11429400"/>
                  <a:pt x="8297648" y="11442910"/>
                  <a:pt x="8292092" y="11458762"/>
                </a:cubicBezTo>
                <a:cubicBezTo>
                  <a:pt x="8281801" y="11501709"/>
                  <a:pt x="8273809" y="11544328"/>
                  <a:pt x="8228743" y="11530024"/>
                </a:cubicBezTo>
                <a:cubicBezTo>
                  <a:pt x="8198697" y="11525043"/>
                  <a:pt x="8168758" y="11516988"/>
                  <a:pt x="8139224" y="11505709"/>
                </a:cubicBezTo>
                <a:cubicBezTo>
                  <a:pt x="8099023" y="11478935"/>
                  <a:pt x="8053650" y="11500251"/>
                  <a:pt x="8037986" y="11553249"/>
                </a:cubicBezTo>
                <a:cubicBezTo>
                  <a:pt x="8037449" y="11554954"/>
                  <a:pt x="8036925" y="11556783"/>
                  <a:pt x="8036480" y="11558592"/>
                </a:cubicBezTo>
                <a:cubicBezTo>
                  <a:pt x="8025725" y="11606508"/>
                  <a:pt x="8019265" y="11656546"/>
                  <a:pt x="8017096" y="11707606"/>
                </a:cubicBezTo>
                <a:cubicBezTo>
                  <a:pt x="8018775" y="11719366"/>
                  <a:pt x="8033638" y="11735800"/>
                  <a:pt x="8042982" y="11751924"/>
                </a:cubicBezTo>
                <a:cubicBezTo>
                  <a:pt x="7988022" y="11914756"/>
                  <a:pt x="7865847" y="11886372"/>
                  <a:pt x="7759441" y="11908124"/>
                </a:cubicBezTo>
                <a:cubicBezTo>
                  <a:pt x="7757988" y="11901784"/>
                  <a:pt x="7757071" y="11895366"/>
                  <a:pt x="7756691" y="11888872"/>
                </a:cubicBezTo>
                <a:cubicBezTo>
                  <a:pt x="7761000" y="11858787"/>
                  <a:pt x="7765303" y="11828713"/>
                  <a:pt x="7768847" y="11798738"/>
                </a:cubicBezTo>
                <a:cubicBezTo>
                  <a:pt x="7744469" y="11798947"/>
                  <a:pt x="7720732" y="11805280"/>
                  <a:pt x="7698775" y="11817484"/>
                </a:cubicBezTo>
                <a:cubicBezTo>
                  <a:pt x="7629450" y="11879769"/>
                  <a:pt x="7619794" y="11877883"/>
                  <a:pt x="7563419" y="11773515"/>
                </a:cubicBezTo>
                <a:cubicBezTo>
                  <a:pt x="7552852" y="11754291"/>
                  <a:pt x="7530625" y="11746556"/>
                  <a:pt x="7501507" y="11723433"/>
                </a:cubicBezTo>
                <a:cubicBezTo>
                  <a:pt x="7514257" y="11675763"/>
                  <a:pt x="7528233" y="11620289"/>
                  <a:pt x="7542055" y="11563749"/>
                </a:cubicBezTo>
                <a:cubicBezTo>
                  <a:pt x="7479287" y="11508213"/>
                  <a:pt x="7400380" y="11529201"/>
                  <a:pt x="7365789" y="11610648"/>
                </a:cubicBezTo>
                <a:cubicBezTo>
                  <a:pt x="7360126" y="11624123"/>
                  <a:pt x="7355871" y="11638691"/>
                  <a:pt x="7353138" y="11654041"/>
                </a:cubicBezTo>
                <a:cubicBezTo>
                  <a:pt x="7334190" y="11747006"/>
                  <a:pt x="7288931" y="11822772"/>
                  <a:pt x="7226868" y="11865264"/>
                </a:cubicBezTo>
                <a:cubicBezTo>
                  <a:pt x="7174416" y="11904952"/>
                  <a:pt x="7126208" y="11953534"/>
                  <a:pt x="7083298" y="12010191"/>
                </a:cubicBezTo>
                <a:cubicBezTo>
                  <a:pt x="7058452" y="12038846"/>
                  <a:pt x="7030095" y="12031978"/>
                  <a:pt x="7015693" y="12002390"/>
                </a:cubicBezTo>
                <a:cubicBezTo>
                  <a:pt x="7001297" y="11972793"/>
                  <a:pt x="7014500" y="11939252"/>
                  <a:pt x="7021256" y="11909916"/>
                </a:cubicBezTo>
                <a:cubicBezTo>
                  <a:pt x="7028018" y="11880579"/>
                  <a:pt x="7045500" y="11871532"/>
                  <a:pt x="7053019" y="11847538"/>
                </a:cubicBezTo>
                <a:cubicBezTo>
                  <a:pt x="7060543" y="11823534"/>
                  <a:pt x="7047975" y="11812233"/>
                  <a:pt x="7045531" y="11795131"/>
                </a:cubicBezTo>
                <a:lnTo>
                  <a:pt x="7017772" y="11819831"/>
                </a:lnTo>
                <a:lnTo>
                  <a:pt x="6933875" y="11906029"/>
                </a:lnTo>
                <a:lnTo>
                  <a:pt x="6934232" y="11904660"/>
                </a:lnTo>
                <a:lnTo>
                  <a:pt x="6935098" y="11903669"/>
                </a:lnTo>
                <a:lnTo>
                  <a:pt x="6934542" y="11903477"/>
                </a:lnTo>
                <a:lnTo>
                  <a:pt x="6954605" y="11826672"/>
                </a:lnTo>
                <a:cubicBezTo>
                  <a:pt x="6909692" y="11813442"/>
                  <a:pt x="6888222" y="11827421"/>
                  <a:pt x="6894785" y="11889783"/>
                </a:cubicBezTo>
                <a:lnTo>
                  <a:pt x="6934542" y="11903477"/>
                </a:lnTo>
                <a:lnTo>
                  <a:pt x="6934232" y="11904660"/>
                </a:lnTo>
                <a:lnTo>
                  <a:pt x="6895351" y="11949187"/>
                </a:lnTo>
                <a:cubicBezTo>
                  <a:pt x="6882141" y="11964172"/>
                  <a:pt x="6868758" y="11978637"/>
                  <a:pt x="6854573" y="11991580"/>
                </a:cubicBezTo>
                <a:cubicBezTo>
                  <a:pt x="6826195" y="12017457"/>
                  <a:pt x="6773596" y="12048980"/>
                  <a:pt x="6735102" y="12080674"/>
                </a:cubicBezTo>
                <a:cubicBezTo>
                  <a:pt x="6696609" y="12112377"/>
                  <a:pt x="6714349" y="12209150"/>
                  <a:pt x="6754343" y="12242727"/>
                </a:cubicBezTo>
                <a:cubicBezTo>
                  <a:pt x="6786744" y="12265273"/>
                  <a:pt x="6820299" y="12283839"/>
                  <a:pt x="6854581" y="12298254"/>
                </a:cubicBezTo>
                <a:cubicBezTo>
                  <a:pt x="6864997" y="12327331"/>
                  <a:pt x="6854253" y="12356149"/>
                  <a:pt x="6826494" y="12375389"/>
                </a:cubicBezTo>
                <a:cubicBezTo>
                  <a:pt x="6806834" y="12385080"/>
                  <a:pt x="6788199" y="12397565"/>
                  <a:pt x="6770823" y="12412812"/>
                </a:cubicBezTo>
                <a:cubicBezTo>
                  <a:pt x="6741529" y="12443191"/>
                  <a:pt x="6716215" y="12479551"/>
                  <a:pt x="6688143" y="12513030"/>
                </a:cubicBezTo>
                <a:cubicBezTo>
                  <a:pt x="6635989" y="12575056"/>
                  <a:pt x="6580769" y="12637511"/>
                  <a:pt x="6531220" y="12701352"/>
                </a:cubicBezTo>
                <a:cubicBezTo>
                  <a:pt x="6453144" y="12788894"/>
                  <a:pt x="6353674" y="12835632"/>
                  <a:pt x="6248304" y="12834532"/>
                </a:cubicBezTo>
                <a:cubicBezTo>
                  <a:pt x="6233415" y="12840923"/>
                  <a:pt x="6220029" y="12851786"/>
                  <a:pt x="6209040" y="12866336"/>
                </a:cubicBezTo>
                <a:cubicBezTo>
                  <a:pt x="6161134" y="12936706"/>
                  <a:pt x="6086932" y="12962698"/>
                  <a:pt x="6014613" y="12934495"/>
                </a:cubicBezTo>
                <a:cubicBezTo>
                  <a:pt x="5939454" y="12925813"/>
                  <a:pt x="5871682" y="12978170"/>
                  <a:pt x="5841313" y="13068397"/>
                </a:cubicBezTo>
                <a:cubicBezTo>
                  <a:pt x="5821496" y="13122419"/>
                  <a:pt x="5776902" y="13148652"/>
                  <a:pt x="5731669" y="13133176"/>
                </a:cubicBezTo>
                <a:cubicBezTo>
                  <a:pt x="5705549" y="13117371"/>
                  <a:pt x="5677074" y="13132682"/>
                  <a:pt x="5668012" y="13167269"/>
                </a:cubicBezTo>
                <a:cubicBezTo>
                  <a:pt x="5667154" y="13170558"/>
                  <a:pt x="5666463" y="13173931"/>
                  <a:pt x="5666029" y="13177483"/>
                </a:cubicBezTo>
                <a:cubicBezTo>
                  <a:pt x="5655126" y="13216155"/>
                  <a:pt x="5617556" y="13237885"/>
                  <a:pt x="5589949" y="13263661"/>
                </a:cubicBezTo>
                <a:cubicBezTo>
                  <a:pt x="5561300" y="13289802"/>
                  <a:pt x="5531148" y="13313099"/>
                  <a:pt x="5499773" y="13333296"/>
                </a:cubicBezTo>
                <a:cubicBezTo>
                  <a:pt x="5477414" y="13350353"/>
                  <a:pt x="5451327" y="13357786"/>
                  <a:pt x="5424641" y="13354942"/>
                </a:cubicBezTo>
                <a:cubicBezTo>
                  <a:pt x="5393458" y="13348594"/>
                  <a:pt x="5363577" y="13364441"/>
                  <a:pt x="5345363" y="13396835"/>
                </a:cubicBezTo>
                <a:cubicBezTo>
                  <a:pt x="5324824" y="13421709"/>
                  <a:pt x="5301311" y="13441656"/>
                  <a:pt x="5275579" y="13455911"/>
                </a:cubicBezTo>
                <a:cubicBezTo>
                  <a:pt x="5238927" y="13478617"/>
                  <a:pt x="5203351" y="13497885"/>
                  <a:pt x="5162406" y="13517930"/>
                </a:cubicBezTo>
                <a:cubicBezTo>
                  <a:pt x="5150905" y="13525024"/>
                  <a:pt x="5137872" y="13526886"/>
                  <a:pt x="5124844" y="13523297"/>
                </a:cubicBezTo>
                <a:cubicBezTo>
                  <a:pt x="5067308" y="13486875"/>
                  <a:pt x="5002604" y="13502667"/>
                  <a:pt x="4963852" y="13562661"/>
                </a:cubicBezTo>
                <a:cubicBezTo>
                  <a:pt x="4951975" y="13574838"/>
                  <a:pt x="4935725" y="13577160"/>
                  <a:pt x="4920919" y="13568795"/>
                </a:cubicBezTo>
                <a:cubicBezTo>
                  <a:pt x="4910651" y="13557166"/>
                  <a:pt x="4909596" y="13527848"/>
                  <a:pt x="4909137" y="13524639"/>
                </a:cubicBezTo>
                <a:cubicBezTo>
                  <a:pt x="4949466" y="13505790"/>
                  <a:pt x="4982742" y="13492300"/>
                  <a:pt x="5009575" y="13477555"/>
                </a:cubicBezTo>
                <a:cubicBezTo>
                  <a:pt x="5091229" y="13445145"/>
                  <a:pt x="5161137" y="13377641"/>
                  <a:pt x="5209579" y="13284178"/>
                </a:cubicBezTo>
                <a:cubicBezTo>
                  <a:pt x="5239201" y="13217733"/>
                  <a:pt x="5296385" y="13212837"/>
                  <a:pt x="5337645" y="13173111"/>
                </a:cubicBezTo>
                <a:cubicBezTo>
                  <a:pt x="5347156" y="13163017"/>
                  <a:pt x="5364786" y="13155048"/>
                  <a:pt x="5365410" y="13142941"/>
                </a:cubicBezTo>
                <a:cubicBezTo>
                  <a:pt x="5369728" y="13074661"/>
                  <a:pt x="5411744" y="13062110"/>
                  <a:pt x="5444562" y="13034510"/>
                </a:cubicBezTo>
                <a:cubicBezTo>
                  <a:pt x="5477385" y="13006891"/>
                  <a:pt x="5518340" y="12965023"/>
                  <a:pt x="5554686" y="12929272"/>
                </a:cubicBezTo>
                <a:lnTo>
                  <a:pt x="5641042" y="12843812"/>
                </a:lnTo>
                <a:lnTo>
                  <a:pt x="5669418" y="12812466"/>
                </a:lnTo>
                <a:lnTo>
                  <a:pt x="5657775" y="12796670"/>
                </a:lnTo>
                <a:lnTo>
                  <a:pt x="5576684" y="12776610"/>
                </a:lnTo>
                <a:cubicBezTo>
                  <a:pt x="5578394" y="12722880"/>
                  <a:pt x="5605245" y="12669940"/>
                  <a:pt x="5559125" y="12620866"/>
                </a:cubicBezTo>
                <a:cubicBezTo>
                  <a:pt x="5559125" y="12620866"/>
                  <a:pt x="5564352" y="12586289"/>
                  <a:pt x="5572940" y="12575238"/>
                </a:cubicBezTo>
                <a:cubicBezTo>
                  <a:pt x="5600862" y="12543417"/>
                  <a:pt x="5626738" y="12508291"/>
                  <a:pt x="5650256" y="12470326"/>
                </a:cubicBezTo>
                <a:cubicBezTo>
                  <a:pt x="5527423" y="12541353"/>
                  <a:pt x="5380860" y="12539382"/>
                  <a:pt x="5274868" y="12673489"/>
                </a:cubicBezTo>
                <a:lnTo>
                  <a:pt x="5307042" y="12712546"/>
                </a:lnTo>
                <a:cubicBezTo>
                  <a:pt x="5271485" y="12782887"/>
                  <a:pt x="5255010" y="12869607"/>
                  <a:pt x="5260166" y="12959344"/>
                </a:cubicBezTo>
                <a:cubicBezTo>
                  <a:pt x="5252209" y="13064611"/>
                  <a:pt x="5193008" y="13142476"/>
                  <a:pt x="5115971" y="13149121"/>
                </a:cubicBezTo>
                <a:cubicBezTo>
                  <a:pt x="5094502" y="13152188"/>
                  <a:pt x="5073640" y="13186814"/>
                  <a:pt x="5056319" y="13180554"/>
                </a:cubicBezTo>
                <a:cubicBezTo>
                  <a:pt x="4973700" y="13149802"/>
                  <a:pt x="4935963" y="13197751"/>
                  <a:pt x="4925946" y="13308321"/>
                </a:cubicBezTo>
                <a:cubicBezTo>
                  <a:pt x="4920619" y="13329611"/>
                  <a:pt x="4908716" y="13345937"/>
                  <a:pt x="4893268" y="13353379"/>
                </a:cubicBezTo>
                <a:cubicBezTo>
                  <a:pt x="4827618" y="13397571"/>
                  <a:pt x="4773884" y="13467136"/>
                  <a:pt x="4738184" y="13554525"/>
                </a:cubicBezTo>
                <a:cubicBezTo>
                  <a:pt x="4717624" y="13592391"/>
                  <a:pt x="4694268" y="13627157"/>
                  <a:pt x="4668530" y="13658333"/>
                </a:cubicBezTo>
                <a:lnTo>
                  <a:pt x="4620443" y="13716000"/>
                </a:lnTo>
                <a:lnTo>
                  <a:pt x="3744032" y="13716000"/>
                </a:lnTo>
                <a:lnTo>
                  <a:pt x="3759542" y="13701989"/>
                </a:lnTo>
                <a:cubicBezTo>
                  <a:pt x="3776133" y="13687295"/>
                  <a:pt x="3790095" y="13667831"/>
                  <a:pt x="3800650" y="13644824"/>
                </a:cubicBezTo>
                <a:cubicBezTo>
                  <a:pt x="3808542" y="13622846"/>
                  <a:pt x="3801292" y="13594530"/>
                  <a:pt x="3784415" y="13581550"/>
                </a:cubicBezTo>
                <a:cubicBezTo>
                  <a:pt x="3776415" y="13575380"/>
                  <a:pt x="3767159" y="13573537"/>
                  <a:pt x="3758831" y="13576579"/>
                </a:cubicBezTo>
                <a:lnTo>
                  <a:pt x="3755760" y="13577018"/>
                </a:lnTo>
                <a:cubicBezTo>
                  <a:pt x="3709290" y="13618587"/>
                  <a:pt x="3628511" y="13595199"/>
                  <a:pt x="3618946" y="13714440"/>
                </a:cubicBezTo>
                <a:lnTo>
                  <a:pt x="3618765" y="13716000"/>
                </a:lnTo>
                <a:lnTo>
                  <a:pt x="3563765" y="13716000"/>
                </a:lnTo>
                <a:lnTo>
                  <a:pt x="3566690" y="13677164"/>
                </a:lnTo>
                <a:cubicBezTo>
                  <a:pt x="3565314" y="13667528"/>
                  <a:pt x="3536341" y="13650934"/>
                  <a:pt x="3529441" y="13657380"/>
                </a:cubicBezTo>
                <a:cubicBezTo>
                  <a:pt x="3524267" y="13662214"/>
                  <a:pt x="3505116" y="13680092"/>
                  <a:pt x="3495338" y="13698931"/>
                </a:cubicBezTo>
                <a:lnTo>
                  <a:pt x="3490058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8605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53CDA4-F2ED-4FFB-9DEE-F4C8BA400B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4746" y="2684717"/>
            <a:ext cx="9124354" cy="9124354"/>
          </a:xfrm>
          <a:custGeom>
            <a:avLst/>
            <a:gdLst>
              <a:gd name="connsiteX0" fmla="*/ 4562177 w 9124354"/>
              <a:gd name="connsiteY0" fmla="*/ 0 h 9124354"/>
              <a:gd name="connsiteX1" fmla="*/ 9124354 w 9124354"/>
              <a:gd name="connsiteY1" fmla="*/ 4562177 h 9124354"/>
              <a:gd name="connsiteX2" fmla="*/ 4562177 w 9124354"/>
              <a:gd name="connsiteY2" fmla="*/ 9124354 h 9124354"/>
              <a:gd name="connsiteX3" fmla="*/ 0 w 9124354"/>
              <a:gd name="connsiteY3" fmla="*/ 4562177 h 9124354"/>
              <a:gd name="connsiteX4" fmla="*/ 4562177 w 9124354"/>
              <a:gd name="connsiteY4" fmla="*/ 0 h 912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354" h="9124354">
                <a:moveTo>
                  <a:pt x="4562177" y="0"/>
                </a:moveTo>
                <a:cubicBezTo>
                  <a:pt x="7081798" y="0"/>
                  <a:pt x="9124354" y="2042556"/>
                  <a:pt x="9124354" y="4562177"/>
                </a:cubicBezTo>
                <a:cubicBezTo>
                  <a:pt x="9124354" y="7081798"/>
                  <a:pt x="7081798" y="9124354"/>
                  <a:pt x="4562177" y="9124354"/>
                </a:cubicBezTo>
                <a:cubicBezTo>
                  <a:pt x="2042556" y="9124354"/>
                  <a:pt x="0" y="7081798"/>
                  <a:pt x="0" y="4562177"/>
                </a:cubicBezTo>
                <a:cubicBezTo>
                  <a:pt x="0" y="2042556"/>
                  <a:pt x="2042556" y="0"/>
                  <a:pt x="4562177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6A1EA-E0A1-4EA2-88A7-D5E541F63A60}"/>
              </a:ext>
            </a:extLst>
          </p:cNvPr>
          <p:cNvGrpSpPr/>
          <p:nvPr userDrawn="1"/>
        </p:nvGrpSpPr>
        <p:grpSpPr>
          <a:xfrm>
            <a:off x="3761927" y="-12298"/>
            <a:ext cx="16561594" cy="13789376"/>
            <a:chOff x="3761927" y="-12298"/>
            <a:chExt cx="16561594" cy="137893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E9F090-C6A9-427C-96A2-F8B45BA11182}"/>
                </a:ext>
              </a:extLst>
            </p:cNvPr>
            <p:cNvCxnSpPr>
              <a:cxnSpLocks/>
            </p:cNvCxnSpPr>
            <p:nvPr/>
          </p:nvCxnSpPr>
          <p:spPr>
            <a:xfrm>
              <a:off x="3761927" y="-12298"/>
              <a:ext cx="0" cy="13789376"/>
            </a:xfrm>
            <a:prstGeom prst="line">
              <a:avLst/>
            </a:prstGeom>
            <a:ln>
              <a:solidFill>
                <a:schemeClr val="bg1">
                  <a:lumMod val="85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437624-FEDB-444A-94AD-BBEB2D150B38}"/>
                </a:ext>
              </a:extLst>
            </p:cNvPr>
            <p:cNvCxnSpPr>
              <a:cxnSpLocks/>
            </p:cNvCxnSpPr>
            <p:nvPr/>
          </p:nvCxnSpPr>
          <p:spPr>
            <a:xfrm>
              <a:off x="7962452" y="-12298"/>
              <a:ext cx="0" cy="13789376"/>
            </a:xfrm>
            <a:prstGeom prst="line">
              <a:avLst/>
            </a:prstGeom>
            <a:ln>
              <a:solidFill>
                <a:schemeClr val="bg1">
                  <a:lumMod val="85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B8DA446-327E-440F-BC8A-0D4A4AFA258F}"/>
                </a:ext>
              </a:extLst>
            </p:cNvPr>
            <p:cNvCxnSpPr>
              <a:cxnSpLocks/>
            </p:cNvCxnSpPr>
            <p:nvPr/>
          </p:nvCxnSpPr>
          <p:spPr>
            <a:xfrm>
              <a:off x="12179646" y="-12298"/>
              <a:ext cx="0" cy="13789376"/>
            </a:xfrm>
            <a:prstGeom prst="line">
              <a:avLst/>
            </a:prstGeom>
            <a:ln>
              <a:solidFill>
                <a:schemeClr val="bg1">
                  <a:lumMod val="85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E96ED9-883A-40C9-B88E-31BC328B5678}"/>
                </a:ext>
              </a:extLst>
            </p:cNvPr>
            <p:cNvCxnSpPr>
              <a:cxnSpLocks/>
            </p:cNvCxnSpPr>
            <p:nvPr/>
          </p:nvCxnSpPr>
          <p:spPr>
            <a:xfrm>
              <a:off x="16323021" y="-12298"/>
              <a:ext cx="0" cy="13789376"/>
            </a:xfrm>
            <a:prstGeom prst="line">
              <a:avLst/>
            </a:prstGeom>
            <a:ln>
              <a:solidFill>
                <a:schemeClr val="bg1">
                  <a:lumMod val="85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F4451E-1AFB-41FD-9789-7728284808AA}"/>
                </a:ext>
              </a:extLst>
            </p:cNvPr>
            <p:cNvCxnSpPr>
              <a:cxnSpLocks/>
            </p:cNvCxnSpPr>
            <p:nvPr/>
          </p:nvCxnSpPr>
          <p:spPr>
            <a:xfrm>
              <a:off x="20323521" y="-12298"/>
              <a:ext cx="0" cy="13789376"/>
            </a:xfrm>
            <a:prstGeom prst="line">
              <a:avLst/>
            </a:prstGeom>
            <a:ln>
              <a:solidFill>
                <a:schemeClr val="bg1">
                  <a:lumMod val="85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377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5B93B39-45E7-4765-862F-1B5F418FE3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06100" y="1855967"/>
            <a:ext cx="12077704" cy="9726438"/>
          </a:xfrm>
          <a:custGeom>
            <a:avLst/>
            <a:gdLst>
              <a:gd name="connsiteX0" fmla="*/ 3228484 w 12077704"/>
              <a:gd name="connsiteY0" fmla="*/ 8928051 h 9726438"/>
              <a:gd name="connsiteX1" fmla="*/ 3164146 w 12077704"/>
              <a:gd name="connsiteY1" fmla="*/ 8970197 h 9726438"/>
              <a:gd name="connsiteX2" fmla="*/ 3156418 w 12077704"/>
              <a:gd name="connsiteY2" fmla="*/ 8972338 h 9726438"/>
              <a:gd name="connsiteX3" fmla="*/ 3153914 w 12077704"/>
              <a:gd name="connsiteY3" fmla="*/ 8974810 h 9726438"/>
              <a:gd name="connsiteX4" fmla="*/ 2983284 w 12077704"/>
              <a:gd name="connsiteY4" fmla="*/ 9017227 h 9726438"/>
              <a:gd name="connsiteX5" fmla="*/ 2793888 w 12077704"/>
              <a:gd name="connsiteY5" fmla="*/ 9012437 h 9726438"/>
              <a:gd name="connsiteX6" fmla="*/ 2718921 w 12077704"/>
              <a:gd name="connsiteY6" fmla="*/ 9043199 h 9726438"/>
              <a:gd name="connsiteX7" fmla="*/ 2718308 w 12077704"/>
              <a:gd name="connsiteY7" fmla="*/ 9044752 h 9726438"/>
              <a:gd name="connsiteX8" fmla="*/ 2659864 w 12077704"/>
              <a:gd name="connsiteY8" fmla="*/ 9245258 h 9726438"/>
              <a:gd name="connsiteX9" fmla="*/ 2708200 w 12077704"/>
              <a:gd name="connsiteY9" fmla="*/ 9234485 h 9726438"/>
              <a:gd name="connsiteX10" fmla="*/ 2850575 w 12077704"/>
              <a:gd name="connsiteY10" fmla="*/ 9156077 h 9726438"/>
              <a:gd name="connsiteX11" fmla="*/ 3108520 w 12077704"/>
              <a:gd name="connsiteY11" fmla="*/ 9019619 h 9726438"/>
              <a:gd name="connsiteX12" fmla="*/ 3153914 w 12077704"/>
              <a:gd name="connsiteY12" fmla="*/ 8974810 h 9726438"/>
              <a:gd name="connsiteX13" fmla="*/ 3159054 w 12077704"/>
              <a:gd name="connsiteY13" fmla="*/ 8973532 h 9726438"/>
              <a:gd name="connsiteX14" fmla="*/ 3164146 w 12077704"/>
              <a:gd name="connsiteY14" fmla="*/ 8970197 h 9726438"/>
              <a:gd name="connsiteX15" fmla="*/ 3234199 w 12077704"/>
              <a:gd name="connsiteY15" fmla="*/ 8950786 h 9726438"/>
              <a:gd name="connsiteX16" fmla="*/ 3228484 w 12077704"/>
              <a:gd name="connsiteY16" fmla="*/ 8928051 h 9726438"/>
              <a:gd name="connsiteX17" fmla="*/ 2541219 w 12077704"/>
              <a:gd name="connsiteY17" fmla="*/ 8680866 h 9726438"/>
              <a:gd name="connsiteX18" fmla="*/ 2404118 w 12077704"/>
              <a:gd name="connsiteY18" fmla="*/ 8779020 h 9726438"/>
              <a:gd name="connsiteX19" fmla="*/ 2541219 w 12077704"/>
              <a:gd name="connsiteY19" fmla="*/ 8680866 h 9726438"/>
              <a:gd name="connsiteX20" fmla="*/ 2926596 w 12077704"/>
              <a:gd name="connsiteY20" fmla="*/ 8373835 h 9726438"/>
              <a:gd name="connsiteX21" fmla="*/ 2750825 w 12077704"/>
              <a:gd name="connsiteY21" fmla="*/ 8480962 h 9726438"/>
              <a:gd name="connsiteX22" fmla="*/ 2750825 w 12077704"/>
              <a:gd name="connsiteY22" fmla="*/ 8483354 h 9726438"/>
              <a:gd name="connsiteX23" fmla="*/ 2926596 w 12077704"/>
              <a:gd name="connsiteY23" fmla="*/ 8373835 h 9726438"/>
              <a:gd name="connsiteX24" fmla="*/ 3551903 w 12077704"/>
              <a:gd name="connsiteY24" fmla="*/ 8145203 h 9726438"/>
              <a:gd name="connsiteX25" fmla="*/ 2965265 w 12077704"/>
              <a:gd name="connsiteY25" fmla="*/ 8412736 h 9726438"/>
              <a:gd name="connsiteX26" fmla="*/ 2792573 w 12077704"/>
              <a:gd name="connsiteY26" fmla="*/ 8532436 h 9726438"/>
              <a:gd name="connsiteX27" fmla="*/ 2800479 w 12077704"/>
              <a:gd name="connsiteY27" fmla="*/ 8553983 h 9726438"/>
              <a:gd name="connsiteX28" fmla="*/ 3559374 w 12077704"/>
              <a:gd name="connsiteY28" fmla="*/ 8179920 h 9726438"/>
              <a:gd name="connsiteX29" fmla="*/ 6868276 w 12077704"/>
              <a:gd name="connsiteY29" fmla="*/ 7699317 h 9726438"/>
              <a:gd name="connsiteX30" fmla="*/ 6824332 w 12077704"/>
              <a:gd name="connsiteY30" fmla="*/ 7707698 h 9726438"/>
              <a:gd name="connsiteX31" fmla="*/ 6824332 w 12077704"/>
              <a:gd name="connsiteY31" fmla="*/ 7724455 h 9726438"/>
              <a:gd name="connsiteX32" fmla="*/ 6868276 w 12077704"/>
              <a:gd name="connsiteY32" fmla="*/ 7717869 h 9726438"/>
              <a:gd name="connsiteX33" fmla="*/ 7769362 w 12077704"/>
              <a:gd name="connsiteY33" fmla="*/ 7480020 h 9726438"/>
              <a:gd name="connsiteX34" fmla="*/ 7495776 w 12077704"/>
              <a:gd name="connsiteY34" fmla="*/ 7530539 h 9726438"/>
              <a:gd name="connsiteX35" fmla="*/ 7574876 w 12077704"/>
              <a:gd name="connsiteY35" fmla="*/ 7551489 h 9726438"/>
              <a:gd name="connsiteX36" fmla="*/ 7041848 w 12077704"/>
              <a:gd name="connsiteY36" fmla="*/ 7671190 h 9726438"/>
              <a:gd name="connsiteX37" fmla="*/ 7072170 w 12077704"/>
              <a:gd name="connsiteY37" fmla="*/ 7684953 h 9726438"/>
              <a:gd name="connsiteX38" fmla="*/ 7540162 w 12077704"/>
              <a:gd name="connsiteY38" fmla="*/ 7618522 h 9726438"/>
              <a:gd name="connsiteX39" fmla="*/ 7668036 w 12077704"/>
              <a:gd name="connsiteY39" fmla="*/ 7531137 h 9726438"/>
              <a:gd name="connsiteX40" fmla="*/ 7771740 w 12077704"/>
              <a:gd name="connsiteY40" fmla="*/ 7537120 h 9726438"/>
              <a:gd name="connsiteX41" fmla="*/ 7822712 w 12077704"/>
              <a:gd name="connsiteY41" fmla="*/ 7523357 h 9726438"/>
              <a:gd name="connsiteX42" fmla="*/ 8044626 w 12077704"/>
              <a:gd name="connsiteY42" fmla="*/ 7508993 h 9726438"/>
              <a:gd name="connsiteX43" fmla="*/ 7769362 w 12077704"/>
              <a:gd name="connsiteY43" fmla="*/ 7480020 h 9726438"/>
              <a:gd name="connsiteX44" fmla="*/ 2412904 w 12077704"/>
              <a:gd name="connsiteY44" fmla="*/ 1926140 h 9726438"/>
              <a:gd name="connsiteX45" fmla="*/ 2393571 w 12077704"/>
              <a:gd name="connsiteY45" fmla="*/ 1938112 h 9726438"/>
              <a:gd name="connsiteX46" fmla="*/ 2398841 w 12077704"/>
              <a:gd name="connsiteY46" fmla="*/ 1961454 h 9726438"/>
              <a:gd name="connsiteX47" fmla="*/ 2432241 w 12077704"/>
              <a:gd name="connsiteY47" fmla="*/ 1949482 h 9726438"/>
              <a:gd name="connsiteX48" fmla="*/ 2412904 w 12077704"/>
              <a:gd name="connsiteY48" fmla="*/ 1926140 h 9726438"/>
              <a:gd name="connsiteX49" fmla="*/ 3852034 w 12077704"/>
              <a:gd name="connsiteY49" fmla="*/ 751875 h 9726438"/>
              <a:gd name="connsiteX50" fmla="*/ 3851298 w 12077704"/>
              <a:gd name="connsiteY50" fmla="*/ 759654 h 9726438"/>
              <a:gd name="connsiteX51" fmla="*/ 3841926 w 12077704"/>
              <a:gd name="connsiteY51" fmla="*/ 759654 h 9726438"/>
              <a:gd name="connsiteX52" fmla="*/ 6550892 w 12077704"/>
              <a:gd name="connsiteY52" fmla="*/ 1463 h 9726438"/>
              <a:gd name="connsiteX53" fmla="*/ 6613844 w 12077704"/>
              <a:gd name="connsiteY53" fmla="*/ 17511 h 9726438"/>
              <a:gd name="connsiteX54" fmla="*/ 6804116 w 12077704"/>
              <a:gd name="connsiteY54" fmla="*/ 42047 h 9726438"/>
              <a:gd name="connsiteX55" fmla="*/ 7460624 w 12077704"/>
              <a:gd name="connsiteY55" fmla="*/ 30080 h 9726438"/>
              <a:gd name="connsiteX56" fmla="*/ 7831942 w 12077704"/>
              <a:gd name="connsiteY56" fmla="*/ 30080 h 9726438"/>
              <a:gd name="connsiteX57" fmla="*/ 8363210 w 12077704"/>
              <a:gd name="connsiteY57" fmla="*/ 81554 h 9726438"/>
              <a:gd name="connsiteX58" fmla="*/ 8594350 w 12077704"/>
              <a:gd name="connsiteY58" fmla="*/ 102499 h 9726438"/>
              <a:gd name="connsiteX59" fmla="*/ 8931832 w 12077704"/>
              <a:gd name="connsiteY59" fmla="*/ 155167 h 9726438"/>
              <a:gd name="connsiteX60" fmla="*/ 8969624 w 12077704"/>
              <a:gd name="connsiteY60" fmla="*/ 171327 h 9726438"/>
              <a:gd name="connsiteX61" fmla="*/ 8901072 w 12077704"/>
              <a:gd name="connsiteY61" fmla="*/ 218609 h 9726438"/>
              <a:gd name="connsiteX62" fmla="*/ 8611488 w 12077704"/>
              <a:gd name="connsiteY62" fmla="*/ 163548 h 9726438"/>
              <a:gd name="connsiteX63" fmla="*/ 8357498 w 12077704"/>
              <a:gd name="connsiteY63" fmla="*/ 146786 h 9726438"/>
              <a:gd name="connsiteX64" fmla="*/ 8043308 w 12077704"/>
              <a:gd name="connsiteY64" fmla="*/ 134217 h 9726438"/>
              <a:gd name="connsiteX65" fmla="*/ 8574576 w 12077704"/>
              <a:gd name="connsiteY65" fmla="*/ 250327 h 9726438"/>
              <a:gd name="connsiteX66" fmla="*/ 8574576 w 12077704"/>
              <a:gd name="connsiteY66" fmla="*/ 264094 h 9726438"/>
              <a:gd name="connsiteX67" fmla="*/ 8539422 w 12077704"/>
              <a:gd name="connsiteY67" fmla="*/ 276663 h 9726438"/>
              <a:gd name="connsiteX68" fmla="*/ 8341678 w 12077704"/>
              <a:gd name="connsiteY68" fmla="*/ 242548 h 9726438"/>
              <a:gd name="connsiteX69" fmla="*/ 8133392 w 12077704"/>
              <a:gd name="connsiteY69" fmla="*/ 219205 h 9726438"/>
              <a:gd name="connsiteX70" fmla="*/ 7624092 w 12077704"/>
              <a:gd name="connsiteY70" fmla="*/ 191074 h 9726438"/>
              <a:gd name="connsiteX71" fmla="*/ 7460186 w 12077704"/>
              <a:gd name="connsiteY71" fmla="*/ 275465 h 9726438"/>
              <a:gd name="connsiteX72" fmla="*/ 7337582 w 12077704"/>
              <a:gd name="connsiteY72" fmla="*/ 209029 h 9726438"/>
              <a:gd name="connsiteX73" fmla="*/ 7221574 w 12077704"/>
              <a:gd name="connsiteY73" fmla="*/ 209029 h 9726438"/>
              <a:gd name="connsiteX74" fmla="*/ 7163572 w 12077704"/>
              <a:gd name="connsiteY74" fmla="*/ 244940 h 9726438"/>
              <a:gd name="connsiteX75" fmla="*/ 7119628 w 12077704"/>
              <a:gd name="connsiteY75" fmla="*/ 273669 h 9726438"/>
              <a:gd name="connsiteX76" fmla="*/ 7036136 w 12077704"/>
              <a:gd name="connsiteY76" fmla="*/ 290431 h 9726438"/>
              <a:gd name="connsiteX77" fmla="*/ 7009770 w 12077704"/>
              <a:gd name="connsiteY77" fmla="*/ 334121 h 9726438"/>
              <a:gd name="connsiteX78" fmla="*/ 7029984 w 12077704"/>
              <a:gd name="connsiteY78" fmla="*/ 372425 h 9726438"/>
              <a:gd name="connsiteX79" fmla="*/ 7082274 w 12077704"/>
              <a:gd name="connsiteY79" fmla="*/ 387988 h 9726438"/>
              <a:gd name="connsiteX80" fmla="*/ 7682536 w 12077704"/>
              <a:gd name="connsiteY80" fmla="*/ 444247 h 9726438"/>
              <a:gd name="connsiteX81" fmla="*/ 8553044 w 12077704"/>
              <a:gd name="connsiteY81" fmla="*/ 540004 h 9726438"/>
              <a:gd name="connsiteX82" fmla="*/ 8912938 w 12077704"/>
              <a:gd name="connsiteY82" fmla="*/ 604047 h 9726438"/>
              <a:gd name="connsiteX83" fmla="*/ 9215702 w 12077704"/>
              <a:gd name="connsiteY83" fmla="*/ 723748 h 9726438"/>
              <a:gd name="connsiteX84" fmla="*/ 9255252 w 12077704"/>
              <a:gd name="connsiteY84" fmla="*/ 756062 h 9726438"/>
              <a:gd name="connsiteX85" fmla="*/ 9532092 w 12077704"/>
              <a:gd name="connsiteY85" fmla="*/ 930232 h 9726438"/>
              <a:gd name="connsiteX86" fmla="*/ 9748292 w 12077704"/>
              <a:gd name="connsiteY86" fmla="*/ 990082 h 9726438"/>
              <a:gd name="connsiteX87" fmla="*/ 10195192 w 12077704"/>
              <a:gd name="connsiteY87" fmla="*/ 1181600 h 9726438"/>
              <a:gd name="connsiteX88" fmla="*/ 10221996 w 12077704"/>
              <a:gd name="connsiteY88" fmla="*/ 1209130 h 9726438"/>
              <a:gd name="connsiteX89" fmla="*/ 10041832 w 12077704"/>
              <a:gd name="connsiteY89" fmla="*/ 1167838 h 9726438"/>
              <a:gd name="connsiteX90" fmla="*/ 9899016 w 12077704"/>
              <a:gd name="connsiteY90" fmla="*/ 1132528 h 9726438"/>
              <a:gd name="connsiteX91" fmla="*/ 9834420 w 12077704"/>
              <a:gd name="connsiteY91" fmla="*/ 1159456 h 9726438"/>
              <a:gd name="connsiteX92" fmla="*/ 9834420 w 12077704"/>
              <a:gd name="connsiteY92" fmla="*/ 1279157 h 9726438"/>
              <a:gd name="connsiteX93" fmla="*/ 9902970 w 12077704"/>
              <a:gd name="connsiteY93" fmla="*/ 1325842 h 9726438"/>
              <a:gd name="connsiteX94" fmla="*/ 9957896 w 12077704"/>
              <a:gd name="connsiteY94" fmla="*/ 1353968 h 9726438"/>
              <a:gd name="connsiteX95" fmla="*/ 9910000 w 12077704"/>
              <a:gd name="connsiteY95" fmla="*/ 1413819 h 9726438"/>
              <a:gd name="connsiteX96" fmla="*/ 9904684 w 12077704"/>
              <a:gd name="connsiteY96" fmla="*/ 1656633 h 9726438"/>
              <a:gd name="connsiteX97" fmla="*/ 9922306 w 12077704"/>
              <a:gd name="connsiteY97" fmla="*/ 1677761 h 9726438"/>
              <a:gd name="connsiteX98" fmla="*/ 10049300 w 12077704"/>
              <a:gd name="connsiteY98" fmla="*/ 1770528 h 9726438"/>
              <a:gd name="connsiteX99" fmla="*/ 10153448 w 12077704"/>
              <a:gd name="connsiteY99" fmla="*/ 1833970 h 9726438"/>
              <a:gd name="connsiteX100" fmla="*/ 10542340 w 12077704"/>
              <a:gd name="connsiteY100" fmla="*/ 2062000 h 9726438"/>
              <a:gd name="connsiteX101" fmla="*/ 10599024 w 12077704"/>
              <a:gd name="connsiteY101" fmla="*/ 2150580 h 9726438"/>
              <a:gd name="connsiteX102" fmla="*/ 10753706 w 12077704"/>
              <a:gd name="connsiteY102" fmla="*/ 2357661 h 9726438"/>
              <a:gd name="connsiteX103" fmla="*/ 10983524 w 12077704"/>
              <a:gd name="connsiteY103" fmla="*/ 2526444 h 9726438"/>
              <a:gd name="connsiteX104" fmla="*/ 11047684 w 12077704"/>
              <a:gd name="connsiteY104" fmla="*/ 2551577 h 9726438"/>
              <a:gd name="connsiteX105" fmla="*/ 11110520 w 12077704"/>
              <a:gd name="connsiteY105" fmla="*/ 2638360 h 9726438"/>
              <a:gd name="connsiteX106" fmla="*/ 11038014 w 12077704"/>
              <a:gd name="connsiteY106" fmla="*/ 2638360 h 9726438"/>
              <a:gd name="connsiteX107" fmla="*/ 10906184 w 12077704"/>
              <a:gd name="connsiteY107" fmla="*/ 2671277 h 9726438"/>
              <a:gd name="connsiteX108" fmla="*/ 10877624 w 12077704"/>
              <a:gd name="connsiteY108" fmla="*/ 2685050 h 9726438"/>
              <a:gd name="connsiteX109" fmla="*/ 10769526 w 12077704"/>
              <a:gd name="connsiteY109" fmla="*/ 2825695 h 9726438"/>
              <a:gd name="connsiteX110" fmla="*/ 10837680 w 12077704"/>
              <a:gd name="connsiteY110" fmla="*/ 3051092 h 9726438"/>
              <a:gd name="connsiteX111" fmla="*/ 10843786 w 12077704"/>
              <a:gd name="connsiteY111" fmla="*/ 3054322 h 9726438"/>
              <a:gd name="connsiteX112" fmla="*/ 10972100 w 12077704"/>
              <a:gd name="connsiteY112" fmla="*/ 3135720 h 9726438"/>
              <a:gd name="connsiteX113" fmla="*/ 10952764 w 12077704"/>
              <a:gd name="connsiteY113" fmla="*/ 3218912 h 9726438"/>
              <a:gd name="connsiteX114" fmla="*/ 11081518 w 12077704"/>
              <a:gd name="connsiteY114" fmla="*/ 3314071 h 9726438"/>
              <a:gd name="connsiteX115" fmla="*/ 11076684 w 12077704"/>
              <a:gd name="connsiteY115" fmla="*/ 3336817 h 9726438"/>
              <a:gd name="connsiteX116" fmla="*/ 10970784 w 12077704"/>
              <a:gd name="connsiteY116" fmla="*/ 3327242 h 9726438"/>
              <a:gd name="connsiteX117" fmla="*/ 11019560 w 12077704"/>
              <a:gd name="connsiteY117" fmla="*/ 3452927 h 9726438"/>
              <a:gd name="connsiteX118" fmla="*/ 11195332 w 12077704"/>
              <a:gd name="connsiteY118" fmla="*/ 3524147 h 9726438"/>
              <a:gd name="connsiteX119" fmla="*/ 11246744 w 12077704"/>
              <a:gd name="connsiteY119" fmla="*/ 3553473 h 9726438"/>
              <a:gd name="connsiteX120" fmla="*/ 11199288 w 12077704"/>
              <a:gd name="connsiteY120" fmla="*/ 3573825 h 9726438"/>
              <a:gd name="connsiteX121" fmla="*/ 10952326 w 12077704"/>
              <a:gd name="connsiteY121" fmla="*/ 3555274 h 9726438"/>
              <a:gd name="connsiteX122" fmla="*/ 10781388 w 12077704"/>
              <a:gd name="connsiteY122" fmla="*/ 3608539 h 9726438"/>
              <a:gd name="connsiteX123" fmla="*/ 10737444 w 12077704"/>
              <a:gd name="connsiteY123" fmla="*/ 3620506 h 9726438"/>
              <a:gd name="connsiteX124" fmla="*/ 10669776 w 12077704"/>
              <a:gd name="connsiteY124" fmla="*/ 3598362 h 9726438"/>
              <a:gd name="connsiteX125" fmla="*/ 10530032 w 12077704"/>
              <a:gd name="connsiteY125" fmla="*/ 3683355 h 9726438"/>
              <a:gd name="connsiteX126" fmla="*/ 10457092 w 12077704"/>
              <a:gd name="connsiteY126" fmla="*/ 3664798 h 9726438"/>
              <a:gd name="connsiteX127" fmla="*/ 10454456 w 12077704"/>
              <a:gd name="connsiteY127" fmla="*/ 3679162 h 9726438"/>
              <a:gd name="connsiteX128" fmla="*/ 10703172 w 12077704"/>
              <a:gd name="connsiteY128" fmla="*/ 3764150 h 9726438"/>
              <a:gd name="connsiteX129" fmla="*/ 11208952 w 12077704"/>
              <a:gd name="connsiteY129" fmla="*/ 3909586 h 9726438"/>
              <a:gd name="connsiteX130" fmla="*/ 11711218 w 12077704"/>
              <a:gd name="connsiteY130" fmla="*/ 4077165 h 9726438"/>
              <a:gd name="connsiteX131" fmla="*/ 11836458 w 12077704"/>
              <a:gd name="connsiteY131" fmla="*/ 4131633 h 9726438"/>
              <a:gd name="connsiteX132" fmla="*/ 11897098 w 12077704"/>
              <a:gd name="connsiteY132" fmla="*/ 4199864 h 9726438"/>
              <a:gd name="connsiteX133" fmla="*/ 11890506 w 12077704"/>
              <a:gd name="connsiteY133" fmla="*/ 4226196 h 9726438"/>
              <a:gd name="connsiteX134" fmla="*/ 11802620 w 12077704"/>
              <a:gd name="connsiteY134" fmla="*/ 4226196 h 9726438"/>
              <a:gd name="connsiteX135" fmla="*/ 11613228 w 12077704"/>
              <a:gd name="connsiteY135" fmla="*/ 4172329 h 9726438"/>
              <a:gd name="connsiteX136" fmla="*/ 11497220 w 12077704"/>
              <a:gd name="connsiteY136" fmla="*/ 4187295 h 9726438"/>
              <a:gd name="connsiteX137" fmla="*/ 11552148 w 12077704"/>
              <a:gd name="connsiteY137" fmla="*/ 4252527 h 9726438"/>
              <a:gd name="connsiteX138" fmla="*/ 11876884 w 12077704"/>
              <a:gd name="connsiteY138" fmla="*/ 4379415 h 9726438"/>
              <a:gd name="connsiteX139" fmla="*/ 11941480 w 12077704"/>
              <a:gd name="connsiteY139" fmla="*/ 4414724 h 9726438"/>
              <a:gd name="connsiteX140" fmla="*/ 11859746 w 12077704"/>
              <a:gd name="connsiteY140" fmla="*/ 4501508 h 9726438"/>
              <a:gd name="connsiteX141" fmla="*/ 11943676 w 12077704"/>
              <a:gd name="connsiteY141" fmla="*/ 4566744 h 9726438"/>
              <a:gd name="connsiteX142" fmla="*/ 11941040 w 12077704"/>
              <a:gd name="connsiteY142" fmla="*/ 4581109 h 9726438"/>
              <a:gd name="connsiteX143" fmla="*/ 11862824 w 12077704"/>
              <a:gd name="connsiteY143" fmla="*/ 4574524 h 9726438"/>
              <a:gd name="connsiteX144" fmla="*/ 11771424 w 12077704"/>
              <a:gd name="connsiteY144" fmla="*/ 4582905 h 9726438"/>
              <a:gd name="connsiteX145" fmla="*/ 11717328 w 12077704"/>
              <a:gd name="connsiteY145" fmla="*/ 4664597 h 9726438"/>
              <a:gd name="connsiteX146" fmla="*/ 11719128 w 12077704"/>
              <a:gd name="connsiteY146" fmla="*/ 4680462 h 9726438"/>
              <a:gd name="connsiteX147" fmla="*/ 11723964 w 12077704"/>
              <a:gd name="connsiteY147" fmla="*/ 4711583 h 9726438"/>
              <a:gd name="connsiteX148" fmla="*/ 11827668 w 12077704"/>
              <a:gd name="connsiteY148" fmla="*/ 4900112 h 9726438"/>
              <a:gd name="connsiteX149" fmla="*/ 11901052 w 12077704"/>
              <a:gd name="connsiteY149" fmla="*/ 4939614 h 9726438"/>
              <a:gd name="connsiteX150" fmla="*/ 11922146 w 12077704"/>
              <a:gd name="connsiteY150" fmla="*/ 5071879 h 9726438"/>
              <a:gd name="connsiteX151" fmla="*/ 11994212 w 12077704"/>
              <a:gd name="connsiteY151" fmla="*/ 5159264 h 9726438"/>
              <a:gd name="connsiteX152" fmla="*/ 11930936 w 12077704"/>
              <a:gd name="connsiteY152" fmla="*/ 5189187 h 9726438"/>
              <a:gd name="connsiteX153" fmla="*/ 11882158 w 12077704"/>
              <a:gd name="connsiteY153" fmla="*/ 5281954 h 9726438"/>
              <a:gd name="connsiteX154" fmla="*/ 11870292 w 12077704"/>
              <a:gd name="connsiteY154" fmla="*/ 5337019 h 9726438"/>
              <a:gd name="connsiteX155" fmla="*/ 11826350 w 12077704"/>
              <a:gd name="connsiteY155" fmla="*/ 5440560 h 9726438"/>
              <a:gd name="connsiteX156" fmla="*/ 11865462 w 12077704"/>
              <a:gd name="connsiteY156" fmla="*/ 5557271 h 9726438"/>
              <a:gd name="connsiteX157" fmla="*/ 11785482 w 12077704"/>
              <a:gd name="connsiteY157" fmla="*/ 5580017 h 9726438"/>
              <a:gd name="connsiteX158" fmla="*/ 11699796 w 12077704"/>
              <a:gd name="connsiteY158" fmla="*/ 5729043 h 9726438"/>
              <a:gd name="connsiteX159" fmla="*/ 11609712 w 12077704"/>
              <a:gd name="connsiteY159" fmla="*/ 5729043 h 9726438"/>
              <a:gd name="connsiteX160" fmla="*/ 11402742 w 12077704"/>
              <a:gd name="connsiteY160" fmla="*/ 5733231 h 9726438"/>
              <a:gd name="connsiteX161" fmla="*/ 11352646 w 12077704"/>
              <a:gd name="connsiteY161" fmla="*/ 5803258 h 9726438"/>
              <a:gd name="connsiteX162" fmla="*/ 11368904 w 12077704"/>
              <a:gd name="connsiteY162" fmla="*/ 5886450 h 9726438"/>
              <a:gd name="connsiteX163" fmla="*/ 11475688 w 12077704"/>
              <a:gd name="connsiteY163" fmla="*/ 5942108 h 9726438"/>
              <a:gd name="connsiteX164" fmla="*/ 11538084 w 12077704"/>
              <a:gd name="connsiteY164" fmla="*/ 5957671 h 9726438"/>
              <a:gd name="connsiteX165" fmla="*/ 11460308 w 12077704"/>
              <a:gd name="connsiteY165" fmla="*/ 6085151 h 9726438"/>
              <a:gd name="connsiteX166" fmla="*/ 11399226 w 12077704"/>
              <a:gd name="connsiteY166" fmla="*/ 6128244 h 9726438"/>
              <a:gd name="connsiteX167" fmla="*/ 11565768 w 12077704"/>
              <a:gd name="connsiteY167" fmla="*/ 6232983 h 9726438"/>
              <a:gd name="connsiteX168" fmla="*/ 11709462 w 12077704"/>
              <a:gd name="connsiteY168" fmla="*/ 6273082 h 9726438"/>
              <a:gd name="connsiteX169" fmla="*/ 11858428 w 12077704"/>
              <a:gd name="connsiteY169" fmla="*/ 6431684 h 9726438"/>
              <a:gd name="connsiteX170" fmla="*/ 11905888 w 12077704"/>
              <a:gd name="connsiteY170" fmla="*/ 6491534 h 9726438"/>
              <a:gd name="connsiteX171" fmla="*/ 12037716 w 12077704"/>
              <a:gd name="connsiteY171" fmla="*/ 6551383 h 9726438"/>
              <a:gd name="connsiteX172" fmla="*/ 12077704 w 12077704"/>
              <a:gd name="connsiteY172" fmla="*/ 6571731 h 9726438"/>
              <a:gd name="connsiteX173" fmla="*/ 12072868 w 12077704"/>
              <a:gd name="connsiteY173" fmla="*/ 6592681 h 9726438"/>
              <a:gd name="connsiteX174" fmla="*/ 11868976 w 12077704"/>
              <a:gd name="connsiteY174" fmla="*/ 6519666 h 9726438"/>
              <a:gd name="connsiteX175" fmla="*/ 11636958 w 12077704"/>
              <a:gd name="connsiteY175" fmla="*/ 6439468 h 9726438"/>
              <a:gd name="connsiteX176" fmla="*/ 11516552 w 12077704"/>
              <a:gd name="connsiteY176" fmla="*/ 6456821 h 9726438"/>
              <a:gd name="connsiteX177" fmla="*/ 11302988 w 12077704"/>
              <a:gd name="connsiteY177" fmla="*/ 6460412 h 9726438"/>
              <a:gd name="connsiteX178" fmla="*/ 11211590 w 12077704"/>
              <a:gd name="connsiteY178" fmla="*/ 6442457 h 9726438"/>
              <a:gd name="connsiteX179" fmla="*/ 11126340 w 12077704"/>
              <a:gd name="connsiteY179" fmla="*/ 6461009 h 9726438"/>
              <a:gd name="connsiteX180" fmla="*/ 11074488 w 12077704"/>
              <a:gd name="connsiteY180" fmla="*/ 6465202 h 9726438"/>
              <a:gd name="connsiteX181" fmla="*/ 10882016 w 12077704"/>
              <a:gd name="connsiteY181" fmla="*/ 6441258 h 9726438"/>
              <a:gd name="connsiteX182" fmla="*/ 10758100 w 12077704"/>
              <a:gd name="connsiteY182" fmla="*/ 6435274 h 9726438"/>
              <a:gd name="connsiteX183" fmla="*/ 10691744 w 12077704"/>
              <a:gd name="connsiteY183" fmla="*/ 6495125 h 9726438"/>
              <a:gd name="connsiteX184" fmla="*/ 10823572 w 12077704"/>
              <a:gd name="connsiteY184" fmla="*/ 6575327 h 9726438"/>
              <a:gd name="connsiteX185" fmla="*/ 11284094 w 12077704"/>
              <a:gd name="connsiteY185" fmla="*/ 6713581 h 9726438"/>
              <a:gd name="connsiteX186" fmla="*/ 11583788 w 12077704"/>
              <a:gd name="connsiteY186" fmla="*/ 6815923 h 9726438"/>
              <a:gd name="connsiteX187" fmla="*/ 11704630 w 12077704"/>
              <a:gd name="connsiteY187" fmla="*/ 6860215 h 9726438"/>
              <a:gd name="connsiteX188" fmla="*/ 11226528 w 12077704"/>
              <a:gd name="connsiteY188" fmla="*/ 6809939 h 9726438"/>
              <a:gd name="connsiteX189" fmla="*/ 11372860 w 12077704"/>
              <a:gd name="connsiteY189" fmla="*/ 6917672 h 9726438"/>
              <a:gd name="connsiteX190" fmla="*/ 11197088 w 12077704"/>
              <a:gd name="connsiteY190" fmla="*/ 6884153 h 9726438"/>
              <a:gd name="connsiteX191" fmla="*/ 11161056 w 12077704"/>
              <a:gd name="connsiteY191" fmla="*/ 6818917 h 9726438"/>
              <a:gd name="connsiteX192" fmla="*/ 11136008 w 12077704"/>
              <a:gd name="connsiteY192" fmla="*/ 6828491 h 9726438"/>
              <a:gd name="connsiteX193" fmla="*/ 11037136 w 12077704"/>
              <a:gd name="connsiteY193" fmla="*/ 6862010 h 9726438"/>
              <a:gd name="connsiteX194" fmla="*/ 10769526 w 12077704"/>
              <a:gd name="connsiteY194" fmla="*/ 6839265 h 9726438"/>
              <a:gd name="connsiteX195" fmla="*/ 10709320 w 12077704"/>
              <a:gd name="connsiteY195" fmla="*/ 6827895 h 9726438"/>
              <a:gd name="connsiteX196" fmla="*/ 10174098 w 12077704"/>
              <a:gd name="connsiteY196" fmla="*/ 6724354 h 9726438"/>
              <a:gd name="connsiteX197" fmla="*/ 9945156 w 12077704"/>
              <a:gd name="connsiteY197" fmla="*/ 6741111 h 9726438"/>
              <a:gd name="connsiteX198" fmla="*/ 10938264 w 12077704"/>
              <a:gd name="connsiteY198" fmla="*/ 6969739 h 9726438"/>
              <a:gd name="connsiteX199" fmla="*/ 10582328 w 12077704"/>
              <a:gd name="connsiteY199" fmla="*/ 6972733 h 9726438"/>
              <a:gd name="connsiteX200" fmla="*/ 10622754 w 12077704"/>
              <a:gd name="connsiteY200" fmla="*/ 7006849 h 9726438"/>
              <a:gd name="connsiteX201" fmla="*/ 11040650 w 12077704"/>
              <a:gd name="connsiteY201" fmla="*/ 7157671 h 9726438"/>
              <a:gd name="connsiteX202" fmla="*/ 11307824 w 12077704"/>
              <a:gd name="connsiteY202" fmla="*/ 7254029 h 9726438"/>
              <a:gd name="connsiteX203" fmla="*/ 11516994 w 12077704"/>
              <a:gd name="connsiteY203" fmla="*/ 7421613 h 9726438"/>
              <a:gd name="connsiteX204" fmla="*/ 11599164 w 12077704"/>
              <a:gd name="connsiteY204" fmla="*/ 7473679 h 9726438"/>
              <a:gd name="connsiteX205" fmla="*/ 11987620 w 12077704"/>
              <a:gd name="connsiteY205" fmla="*/ 7562263 h 9726438"/>
              <a:gd name="connsiteX206" fmla="*/ 12071112 w 12077704"/>
              <a:gd name="connsiteY206" fmla="*/ 7622113 h 9726438"/>
              <a:gd name="connsiteX207" fmla="*/ 11629048 w 12077704"/>
              <a:gd name="connsiteY207" fmla="*/ 7576623 h 9726438"/>
              <a:gd name="connsiteX208" fmla="*/ 11617184 w 12077704"/>
              <a:gd name="connsiteY208" fmla="*/ 7649041 h 9726438"/>
              <a:gd name="connsiteX209" fmla="*/ 11596090 w 12077704"/>
              <a:gd name="connsiteY209" fmla="*/ 7655030 h 9726438"/>
              <a:gd name="connsiteX210" fmla="*/ 11395708 w 12077704"/>
              <a:gd name="connsiteY210" fmla="*/ 7580815 h 9726438"/>
              <a:gd name="connsiteX211" fmla="*/ 11123262 w 12077704"/>
              <a:gd name="connsiteY211" fmla="*/ 7506601 h 9726438"/>
              <a:gd name="connsiteX212" fmla="*/ 10499716 w 12077704"/>
              <a:gd name="connsiteY212" fmla="*/ 7356375 h 9726438"/>
              <a:gd name="connsiteX213" fmla="*/ 10071268 w 12077704"/>
              <a:gd name="connsiteY213" fmla="*/ 7283956 h 9726438"/>
              <a:gd name="connsiteX214" fmla="*/ 9184062 w 12077704"/>
              <a:gd name="connsiteY214" fmla="*/ 7224106 h 9726438"/>
              <a:gd name="connsiteX215" fmla="*/ 9140120 w 12077704"/>
              <a:gd name="connsiteY215" fmla="*/ 7229493 h 9726438"/>
              <a:gd name="connsiteX216" fmla="*/ 9234600 w 12077704"/>
              <a:gd name="connsiteY216" fmla="*/ 7274381 h 9726438"/>
              <a:gd name="connsiteX217" fmla="*/ 9733348 w 12077704"/>
              <a:gd name="connsiteY217" fmla="*/ 7330039 h 9726438"/>
              <a:gd name="connsiteX218" fmla="*/ 9535608 w 12077704"/>
              <a:gd name="connsiteY218" fmla="*/ 7376121 h 9726438"/>
              <a:gd name="connsiteX219" fmla="*/ 9135726 w 12077704"/>
              <a:gd name="connsiteY219" fmla="*/ 7366547 h 9726438"/>
              <a:gd name="connsiteX220" fmla="*/ 8488008 w 12077704"/>
              <a:gd name="connsiteY220" fmla="*/ 7394679 h 9726438"/>
              <a:gd name="connsiteX221" fmla="*/ 8358816 w 12077704"/>
              <a:gd name="connsiteY221" fmla="*/ 7409043 h 9726438"/>
              <a:gd name="connsiteX222" fmla="*/ 8358816 w 12077704"/>
              <a:gd name="connsiteY222" fmla="*/ 7431187 h 9726438"/>
              <a:gd name="connsiteX223" fmla="*/ 8627308 w 12077704"/>
              <a:gd name="connsiteY223" fmla="*/ 7477269 h 9726438"/>
              <a:gd name="connsiteX224" fmla="*/ 9229764 w 12077704"/>
              <a:gd name="connsiteY224" fmla="*/ 7485054 h 9726438"/>
              <a:gd name="connsiteX225" fmla="*/ 9592734 w 12077704"/>
              <a:gd name="connsiteY225" fmla="*/ 7480861 h 9726438"/>
              <a:gd name="connsiteX226" fmla="*/ 10109504 w 12077704"/>
              <a:gd name="connsiteY226" fmla="*/ 7520965 h 9726438"/>
              <a:gd name="connsiteX227" fmla="*/ 10401284 w 12077704"/>
              <a:gd name="connsiteY227" fmla="*/ 7556275 h 9726438"/>
              <a:gd name="connsiteX228" fmla="*/ 10591114 w 12077704"/>
              <a:gd name="connsiteY228" fmla="*/ 7656229 h 9726438"/>
              <a:gd name="connsiteX229" fmla="*/ 10574418 w 12077704"/>
              <a:gd name="connsiteY229" fmla="*/ 7666400 h 9726438"/>
              <a:gd name="connsiteX230" fmla="*/ 10216284 w 12077704"/>
              <a:gd name="connsiteY230" fmla="*/ 7602362 h 9726438"/>
              <a:gd name="connsiteX231" fmla="*/ 9841008 w 12077704"/>
              <a:gd name="connsiteY231" fmla="*/ 7554479 h 9726438"/>
              <a:gd name="connsiteX232" fmla="*/ 9722364 w 12077704"/>
              <a:gd name="connsiteY232" fmla="*/ 7577821 h 9726438"/>
              <a:gd name="connsiteX233" fmla="*/ 9685892 w 12077704"/>
              <a:gd name="connsiteY233" fmla="*/ 7582009 h 9726438"/>
              <a:gd name="connsiteX234" fmla="*/ 9462224 w 12077704"/>
              <a:gd name="connsiteY234" fmla="*/ 7558070 h 9726438"/>
              <a:gd name="connsiteX235" fmla="*/ 8867676 w 12077704"/>
              <a:gd name="connsiteY235" fmla="*/ 7540711 h 9726438"/>
              <a:gd name="connsiteX236" fmla="*/ 8335086 w 12077704"/>
              <a:gd name="connsiteY236" fmla="*/ 7561064 h 9726438"/>
              <a:gd name="connsiteX237" fmla="*/ 8074946 w 12077704"/>
              <a:gd name="connsiteY237" fmla="*/ 7605351 h 9726438"/>
              <a:gd name="connsiteX238" fmla="*/ 8194030 w 12077704"/>
              <a:gd name="connsiteY238" fmla="*/ 7623307 h 9726438"/>
              <a:gd name="connsiteX239" fmla="*/ 8557440 w 12077704"/>
              <a:gd name="connsiteY239" fmla="*/ 7630489 h 9726438"/>
              <a:gd name="connsiteX240" fmla="*/ 9019718 w 12077704"/>
              <a:gd name="connsiteY240" fmla="*/ 7639467 h 9726438"/>
              <a:gd name="connsiteX241" fmla="*/ 9915716 w 12077704"/>
              <a:gd name="connsiteY241" fmla="*/ 7682560 h 9726438"/>
              <a:gd name="connsiteX242" fmla="*/ 10153448 w 12077704"/>
              <a:gd name="connsiteY242" fmla="*/ 7705897 h 9726438"/>
              <a:gd name="connsiteX243" fmla="*/ 10211448 w 12077704"/>
              <a:gd name="connsiteY243" fmla="*/ 7735229 h 9726438"/>
              <a:gd name="connsiteX244" fmla="*/ 9854192 w 12077704"/>
              <a:gd name="connsiteY244" fmla="*/ 7735229 h 9726438"/>
              <a:gd name="connsiteX245" fmla="*/ 9874408 w 12077704"/>
              <a:gd name="connsiteY245" fmla="*/ 7817222 h 9726438"/>
              <a:gd name="connsiteX246" fmla="*/ 9942958 w 12077704"/>
              <a:gd name="connsiteY246" fmla="*/ 7830388 h 9726438"/>
              <a:gd name="connsiteX247" fmla="*/ 10197828 w 12077704"/>
              <a:gd name="connsiteY247" fmla="*/ 7884851 h 9726438"/>
              <a:gd name="connsiteX248" fmla="*/ 10202660 w 12077704"/>
              <a:gd name="connsiteY248" fmla="*/ 7944702 h 9726438"/>
              <a:gd name="connsiteX249" fmla="*/ 10308564 w 12077704"/>
              <a:gd name="connsiteY249" fmla="*/ 7974629 h 9726438"/>
              <a:gd name="connsiteX250" fmla="*/ 10380628 w 12077704"/>
              <a:gd name="connsiteY250" fmla="*/ 7988994 h 9726438"/>
              <a:gd name="connsiteX251" fmla="*/ 10380628 w 12077704"/>
              <a:gd name="connsiteY251" fmla="*/ 8015923 h 9726438"/>
              <a:gd name="connsiteX252" fmla="*/ 10289668 w 12077704"/>
              <a:gd name="connsiteY252" fmla="*/ 8042855 h 9726438"/>
              <a:gd name="connsiteX253" fmla="*/ 10281316 w 12077704"/>
              <a:gd name="connsiteY253" fmla="*/ 8140413 h 9726438"/>
              <a:gd name="connsiteX254" fmla="*/ 10045344 w 12077704"/>
              <a:gd name="connsiteY254" fmla="*/ 8119468 h 9726438"/>
              <a:gd name="connsiteX255" fmla="*/ 10042270 w 12077704"/>
              <a:gd name="connsiteY255" fmla="*/ 8138622 h 9726438"/>
              <a:gd name="connsiteX256" fmla="*/ 10160476 w 12077704"/>
              <a:gd name="connsiteY256" fmla="*/ 8178119 h 9726438"/>
              <a:gd name="connsiteX257" fmla="*/ 10286592 w 12077704"/>
              <a:gd name="connsiteY257" fmla="*/ 8237969 h 9726438"/>
              <a:gd name="connsiteX258" fmla="*/ 10250556 w 12077704"/>
              <a:gd name="connsiteY258" fmla="*/ 8250543 h 9726438"/>
              <a:gd name="connsiteX259" fmla="*/ 9829586 w 12077704"/>
              <a:gd name="connsiteY259" fmla="*/ 8170937 h 9726438"/>
              <a:gd name="connsiteX260" fmla="*/ 9775536 w 12077704"/>
              <a:gd name="connsiteY260" fmla="*/ 8164357 h 9726438"/>
              <a:gd name="connsiteX261" fmla="*/ 9296996 w 12077704"/>
              <a:gd name="connsiteY261" fmla="*/ 8164357 h 9726438"/>
              <a:gd name="connsiteX262" fmla="*/ 8983248 w 12077704"/>
              <a:gd name="connsiteY262" fmla="*/ 8210439 h 9726438"/>
              <a:gd name="connsiteX263" fmla="*/ 8475268 w 12077704"/>
              <a:gd name="connsiteY263" fmla="*/ 8256527 h 9726438"/>
              <a:gd name="connsiteX264" fmla="*/ 8314874 w 12077704"/>
              <a:gd name="connsiteY264" fmla="*/ 8281660 h 9726438"/>
              <a:gd name="connsiteX265" fmla="*/ 8201502 w 12077704"/>
              <a:gd name="connsiteY265" fmla="*/ 8288842 h 9726438"/>
              <a:gd name="connsiteX266" fmla="*/ 7897416 w 12077704"/>
              <a:gd name="connsiteY266" fmla="*/ 8288842 h 9726438"/>
              <a:gd name="connsiteX267" fmla="*/ 7774376 w 12077704"/>
              <a:gd name="connsiteY267" fmla="*/ 8282859 h 9726438"/>
              <a:gd name="connsiteX268" fmla="*/ 7552026 w 12077704"/>
              <a:gd name="connsiteY268" fmla="*/ 8273881 h 9726438"/>
              <a:gd name="connsiteX269" fmla="*/ 7282656 w 12077704"/>
              <a:gd name="connsiteY269" fmla="*/ 8284057 h 9726438"/>
              <a:gd name="connsiteX270" fmla="*/ 6755342 w 12077704"/>
              <a:gd name="connsiteY270" fmla="*/ 8389393 h 9726438"/>
              <a:gd name="connsiteX271" fmla="*/ 6025012 w 12077704"/>
              <a:gd name="connsiteY271" fmla="*/ 8568944 h 9726438"/>
              <a:gd name="connsiteX272" fmla="*/ 5939320 w 12077704"/>
              <a:gd name="connsiteY272" fmla="*/ 8577922 h 9726438"/>
              <a:gd name="connsiteX273" fmla="*/ 6031603 w 12077704"/>
              <a:gd name="connsiteY273" fmla="*/ 8501912 h 9726438"/>
              <a:gd name="connsiteX274" fmla="*/ 6207374 w 12077704"/>
              <a:gd name="connsiteY274" fmla="*/ 8454029 h 9726438"/>
              <a:gd name="connsiteX275" fmla="*/ 6839272 w 12077704"/>
              <a:gd name="connsiteY275" fmla="*/ 8306201 h 9726438"/>
              <a:gd name="connsiteX276" fmla="*/ 6986482 w 12077704"/>
              <a:gd name="connsiteY276" fmla="*/ 8260715 h 9726438"/>
              <a:gd name="connsiteX277" fmla="*/ 6795768 w 12077704"/>
              <a:gd name="connsiteY277" fmla="*/ 8252936 h 9726438"/>
              <a:gd name="connsiteX278" fmla="*/ 5936684 w 12077704"/>
              <a:gd name="connsiteY278" fmla="*/ 8456426 h 9726438"/>
              <a:gd name="connsiteX279" fmla="*/ 5418599 w 12077704"/>
              <a:gd name="connsiteY279" fmla="*/ 8627596 h 9726438"/>
              <a:gd name="connsiteX280" fmla="*/ 4711556 w 12077704"/>
              <a:gd name="connsiteY280" fmla="*/ 8894532 h 9726438"/>
              <a:gd name="connsiteX281" fmla="*/ 4078340 w 12077704"/>
              <a:gd name="connsiteY281" fmla="*/ 9168646 h 9726438"/>
              <a:gd name="connsiteX282" fmla="*/ 3673184 w 12077704"/>
              <a:gd name="connsiteY282" fmla="*/ 9342810 h 9726438"/>
              <a:gd name="connsiteX283" fmla="*/ 3620455 w 12077704"/>
              <a:gd name="connsiteY283" fmla="*/ 9356578 h 9726438"/>
              <a:gd name="connsiteX284" fmla="*/ 3329114 w 12077704"/>
              <a:gd name="connsiteY284" fmla="*/ 9446351 h 9726438"/>
              <a:gd name="connsiteX285" fmla="*/ 3024590 w 12077704"/>
              <a:gd name="connsiteY285" fmla="*/ 9563062 h 9726438"/>
              <a:gd name="connsiteX286" fmla="*/ 2765764 w 12077704"/>
              <a:gd name="connsiteY286" fmla="*/ 9622912 h 9726438"/>
              <a:gd name="connsiteX287" fmla="*/ 2581207 w 12077704"/>
              <a:gd name="connsiteY287" fmla="*/ 9698326 h 9726438"/>
              <a:gd name="connsiteX288" fmla="*/ 2443664 w 12077704"/>
              <a:gd name="connsiteY288" fmla="*/ 9698326 h 9726438"/>
              <a:gd name="connsiteX289" fmla="*/ 2399721 w 12077704"/>
              <a:gd name="connsiteY289" fmla="*/ 9688149 h 9726438"/>
              <a:gd name="connsiteX290" fmla="*/ 2464318 w 12077704"/>
              <a:gd name="connsiteY290" fmla="*/ 9528946 h 9726438"/>
              <a:gd name="connsiteX291" fmla="*/ 2523639 w 12077704"/>
              <a:gd name="connsiteY291" fmla="*/ 9508593 h 9726438"/>
              <a:gd name="connsiteX292" fmla="*/ 2563189 w 12077704"/>
              <a:gd name="connsiteY292" fmla="*/ 9448743 h 9726438"/>
              <a:gd name="connsiteX293" fmla="*/ 2383463 w 12077704"/>
              <a:gd name="connsiteY293" fmla="*/ 9508593 h 9726438"/>
              <a:gd name="connsiteX294" fmla="*/ 2207692 w 12077704"/>
              <a:gd name="connsiteY294" fmla="*/ 9540918 h 9726438"/>
              <a:gd name="connsiteX295" fmla="*/ 2031921 w 12077704"/>
              <a:gd name="connsiteY295" fmla="*/ 9573233 h 9726438"/>
              <a:gd name="connsiteX296" fmla="*/ 2081575 w 12077704"/>
              <a:gd name="connsiteY296" fmla="*/ 9522366 h 9726438"/>
              <a:gd name="connsiteX297" fmla="*/ 2362370 w 12077704"/>
              <a:gd name="connsiteY297" fmla="*/ 9413434 h 9726438"/>
              <a:gd name="connsiteX298" fmla="*/ 2529354 w 12077704"/>
              <a:gd name="connsiteY298" fmla="*/ 9309893 h 9726438"/>
              <a:gd name="connsiteX299" fmla="*/ 2552642 w 12077704"/>
              <a:gd name="connsiteY299" fmla="*/ 9190193 h 9726438"/>
              <a:gd name="connsiteX300" fmla="*/ 2666456 w 12077704"/>
              <a:gd name="connsiteY300" fmla="*/ 9074083 h 9726438"/>
              <a:gd name="connsiteX301" fmla="*/ 2661183 w 12077704"/>
              <a:gd name="connsiteY301" fmla="*/ 9059122 h 9726438"/>
              <a:gd name="connsiteX302" fmla="*/ 2515729 w 12077704"/>
              <a:gd name="connsiteY302" fmla="*/ 9080668 h 9726438"/>
              <a:gd name="connsiteX303" fmla="*/ 2355778 w 12077704"/>
              <a:gd name="connsiteY303" fmla="*/ 9002261 h 9726438"/>
              <a:gd name="connsiteX304" fmla="*/ 2302169 w 12077704"/>
              <a:gd name="connsiteY304" fmla="*/ 8947797 h 9726438"/>
              <a:gd name="connsiteX305" fmla="*/ 2392691 w 12077704"/>
              <a:gd name="connsiteY305" fmla="*/ 8855627 h 9726438"/>
              <a:gd name="connsiteX306" fmla="*/ 2385220 w 12077704"/>
              <a:gd name="connsiteY306" fmla="*/ 8836478 h 9726438"/>
              <a:gd name="connsiteX307" fmla="*/ 2121563 w 12077704"/>
              <a:gd name="connsiteY307" fmla="*/ 8932234 h 9726438"/>
              <a:gd name="connsiteX308" fmla="*/ 2115410 w 12077704"/>
              <a:gd name="connsiteY308" fmla="*/ 8909494 h 9726438"/>
              <a:gd name="connsiteX309" fmla="*/ 2142218 w 12077704"/>
              <a:gd name="connsiteY309" fmla="*/ 8884953 h 9726438"/>
              <a:gd name="connsiteX310" fmla="*/ 2371160 w 12077704"/>
              <a:gd name="connsiteY310" fmla="*/ 8736528 h 9726438"/>
              <a:gd name="connsiteX311" fmla="*/ 2428724 w 12077704"/>
              <a:gd name="connsiteY311" fmla="*/ 8711987 h 9726438"/>
              <a:gd name="connsiteX312" fmla="*/ 2529792 w 12077704"/>
              <a:gd name="connsiteY312" fmla="*/ 8558768 h 9726438"/>
              <a:gd name="connsiteX313" fmla="*/ 2368081 w 12077704"/>
              <a:gd name="connsiteY313" fmla="*/ 8632386 h 9726438"/>
              <a:gd name="connsiteX314" fmla="*/ 1904044 w 12077704"/>
              <a:gd name="connsiteY314" fmla="*/ 8886151 h 9726438"/>
              <a:gd name="connsiteX315" fmla="*/ 1673345 w 12077704"/>
              <a:gd name="connsiteY315" fmla="*/ 8956775 h 9726438"/>
              <a:gd name="connsiteX316" fmla="*/ 1622373 w 12077704"/>
              <a:gd name="connsiteY316" fmla="*/ 8946002 h 9726438"/>
              <a:gd name="connsiteX317" fmla="*/ 1523060 w 12077704"/>
              <a:gd name="connsiteY317" fmla="*/ 8981311 h 9726438"/>
              <a:gd name="connsiteX318" fmla="*/ 1467253 w 12077704"/>
              <a:gd name="connsiteY318" fmla="*/ 9057923 h 9726438"/>
              <a:gd name="connsiteX319" fmla="*/ 1495814 w 12077704"/>
              <a:gd name="connsiteY319" fmla="*/ 8730540 h 9726438"/>
              <a:gd name="connsiteX320" fmla="*/ 1276100 w 12077704"/>
              <a:gd name="connsiteY320" fmla="*/ 8918471 h 9726438"/>
              <a:gd name="connsiteX321" fmla="*/ 1348608 w 12077704"/>
              <a:gd name="connsiteY321" fmla="*/ 8769445 h 9726438"/>
              <a:gd name="connsiteX322" fmla="*/ 1524379 w 12077704"/>
              <a:gd name="connsiteY322" fmla="*/ 8640170 h 9726438"/>
              <a:gd name="connsiteX323" fmla="*/ 1826705 w 12077704"/>
              <a:gd name="connsiteY323" fmla="*/ 8388797 h 9726438"/>
              <a:gd name="connsiteX324" fmla="*/ 1886029 w 12077704"/>
              <a:gd name="connsiteY324" fmla="*/ 8340317 h 9726438"/>
              <a:gd name="connsiteX325" fmla="*/ 2379946 w 12077704"/>
              <a:gd name="connsiteY325" fmla="*/ 8041065 h 9726438"/>
              <a:gd name="connsiteX326" fmla="*/ 2617678 w 12077704"/>
              <a:gd name="connsiteY326" fmla="*/ 7888443 h 9726438"/>
              <a:gd name="connsiteX327" fmla="*/ 2668212 w 12077704"/>
              <a:gd name="connsiteY327" fmla="*/ 7816029 h 9726438"/>
              <a:gd name="connsiteX328" fmla="*/ 2734128 w 12077704"/>
              <a:gd name="connsiteY328" fmla="*/ 7738815 h 9726438"/>
              <a:gd name="connsiteX329" fmla="*/ 3124340 w 12077704"/>
              <a:gd name="connsiteY329" fmla="*/ 7515573 h 9726438"/>
              <a:gd name="connsiteX330" fmla="*/ 3280778 w 12077704"/>
              <a:gd name="connsiteY330" fmla="*/ 7395873 h 9726438"/>
              <a:gd name="connsiteX331" fmla="*/ 3243865 w 12077704"/>
              <a:gd name="connsiteY331" fmla="*/ 7395873 h 9726438"/>
              <a:gd name="connsiteX332" fmla="*/ 2753023 w 12077704"/>
              <a:gd name="connsiteY332" fmla="*/ 7651439 h 9726438"/>
              <a:gd name="connsiteX333" fmla="*/ 2543414 w 12077704"/>
              <a:gd name="connsiteY333" fmla="*/ 7759167 h 9726438"/>
              <a:gd name="connsiteX334" fmla="*/ 2492003 w 12077704"/>
              <a:gd name="connsiteY334" fmla="*/ 7744803 h 9726438"/>
              <a:gd name="connsiteX335" fmla="*/ 2515729 w 12077704"/>
              <a:gd name="connsiteY335" fmla="*/ 7684953 h 9726438"/>
              <a:gd name="connsiteX336" fmla="*/ 2550006 w 12077704"/>
              <a:gd name="connsiteY336" fmla="*/ 7661013 h 9726438"/>
              <a:gd name="connsiteX337" fmla="*/ 2853650 w 12077704"/>
              <a:gd name="connsiteY337" fmla="*/ 7507197 h 9726438"/>
              <a:gd name="connsiteX338" fmla="*/ 3137523 w 12077704"/>
              <a:gd name="connsiteY338" fmla="*/ 7343205 h 9726438"/>
              <a:gd name="connsiteX339" fmla="*/ 3266715 w 12077704"/>
              <a:gd name="connsiteY339" fmla="*/ 7273779 h 9726438"/>
              <a:gd name="connsiteX340" fmla="*/ 3408210 w 12077704"/>
              <a:gd name="connsiteY340" fmla="*/ 7128947 h 9726438"/>
              <a:gd name="connsiteX341" fmla="*/ 3348009 w 12077704"/>
              <a:gd name="connsiteY341" fmla="*/ 7151682 h 9726438"/>
              <a:gd name="connsiteX342" fmla="*/ 3102367 w 12077704"/>
              <a:gd name="connsiteY342" fmla="*/ 7303105 h 9726438"/>
              <a:gd name="connsiteX343" fmla="*/ 2646681 w 12077704"/>
              <a:gd name="connsiteY343" fmla="*/ 7504805 h 9726438"/>
              <a:gd name="connsiteX344" fmla="*/ 2602738 w 12077704"/>
              <a:gd name="connsiteY344" fmla="*/ 7501214 h 9726438"/>
              <a:gd name="connsiteX345" fmla="*/ 2874743 w 12077704"/>
              <a:gd name="connsiteY345" fmla="*/ 7270791 h 9726438"/>
              <a:gd name="connsiteX346" fmla="*/ 2817179 w 12077704"/>
              <a:gd name="connsiteY346" fmla="*/ 7266001 h 9726438"/>
              <a:gd name="connsiteX347" fmla="*/ 2542534 w 12077704"/>
              <a:gd name="connsiteY347" fmla="*/ 7365950 h 9726438"/>
              <a:gd name="connsiteX348" fmla="*/ 2332928 w 12077704"/>
              <a:gd name="connsiteY348" fmla="*/ 7470689 h 9726438"/>
              <a:gd name="connsiteX349" fmla="*/ 2139139 w 12077704"/>
              <a:gd name="connsiteY349" fmla="*/ 7576025 h 9726438"/>
              <a:gd name="connsiteX350" fmla="*/ 2051254 w 12077704"/>
              <a:gd name="connsiteY350" fmla="*/ 7647847 h 9726438"/>
              <a:gd name="connsiteX351" fmla="*/ 2031921 w 12077704"/>
              <a:gd name="connsiteY351" fmla="*/ 7662809 h 9726438"/>
              <a:gd name="connsiteX352" fmla="*/ 1572276 w 12077704"/>
              <a:gd name="connsiteY352" fmla="*/ 7898619 h 9726438"/>
              <a:gd name="connsiteX353" fmla="*/ 1383760 w 12077704"/>
              <a:gd name="connsiteY353" fmla="*/ 8043457 h 9726438"/>
              <a:gd name="connsiteX354" fmla="*/ 1336305 w 12077704"/>
              <a:gd name="connsiteY354" fmla="*/ 8075777 h 9726438"/>
              <a:gd name="connsiteX355" fmla="*/ 1095056 w 12077704"/>
              <a:gd name="connsiteY355" fmla="*/ 8241561 h 9726438"/>
              <a:gd name="connsiteX356" fmla="*/ 790531 w 12077704"/>
              <a:gd name="connsiteY356" fmla="*/ 8545602 h 9726438"/>
              <a:gd name="connsiteX357" fmla="*/ 743076 w 12077704"/>
              <a:gd name="connsiteY357" fmla="*/ 8579718 h 9726438"/>
              <a:gd name="connsiteX358" fmla="*/ 675403 w 12077704"/>
              <a:gd name="connsiteY358" fmla="*/ 8541414 h 9726438"/>
              <a:gd name="connsiteX359" fmla="*/ 644202 w 12077704"/>
              <a:gd name="connsiteY359" fmla="*/ 8467199 h 9726438"/>
              <a:gd name="connsiteX360" fmla="*/ 680676 w 12077704"/>
              <a:gd name="connsiteY360" fmla="*/ 8389393 h 9726438"/>
              <a:gd name="connsiteX361" fmla="*/ 700889 w 12077704"/>
              <a:gd name="connsiteY361" fmla="*/ 8310991 h 9726438"/>
              <a:gd name="connsiteX362" fmla="*/ 627064 w 12077704"/>
              <a:gd name="connsiteY362" fmla="*/ 8239169 h 9726438"/>
              <a:gd name="connsiteX363" fmla="*/ 488644 w 12077704"/>
              <a:gd name="connsiteY363" fmla="*/ 8385803 h 9726438"/>
              <a:gd name="connsiteX364" fmla="*/ 400758 w 12077704"/>
              <a:gd name="connsiteY364" fmla="*/ 8495326 h 9726438"/>
              <a:gd name="connsiteX365" fmla="*/ 412185 w 12077704"/>
              <a:gd name="connsiteY365" fmla="*/ 8414531 h 9726438"/>
              <a:gd name="connsiteX366" fmla="*/ 567743 w 12077704"/>
              <a:gd name="connsiteY366" fmla="*/ 8241561 h 9726438"/>
              <a:gd name="connsiteX367" fmla="*/ 625307 w 12077704"/>
              <a:gd name="connsiteY367" fmla="*/ 8159567 h 9726438"/>
              <a:gd name="connsiteX368" fmla="*/ 493479 w 12077704"/>
              <a:gd name="connsiteY368" fmla="*/ 8105103 h 9726438"/>
              <a:gd name="connsiteX369" fmla="*/ 584881 w 12077704"/>
              <a:gd name="connsiteY369" fmla="*/ 8006949 h 9726438"/>
              <a:gd name="connsiteX370" fmla="*/ 453053 w 12077704"/>
              <a:gd name="connsiteY370" fmla="*/ 7965651 h 9726438"/>
              <a:gd name="connsiteX371" fmla="*/ 261462 w 12077704"/>
              <a:gd name="connsiteY371" fmla="*/ 7912387 h 9726438"/>
              <a:gd name="connsiteX372" fmla="*/ 476341 w 12077704"/>
              <a:gd name="connsiteY372" fmla="*/ 7686151 h 9726438"/>
              <a:gd name="connsiteX373" fmla="*/ 352860 w 12077704"/>
              <a:gd name="connsiteY373" fmla="*/ 7698119 h 9726438"/>
              <a:gd name="connsiteX374" fmla="*/ 423608 w 12077704"/>
              <a:gd name="connsiteY374" fmla="*/ 7497021 h 9726438"/>
              <a:gd name="connsiteX375" fmla="*/ 362969 w 12077704"/>
              <a:gd name="connsiteY375" fmla="*/ 7482657 h 9726438"/>
              <a:gd name="connsiteX376" fmla="*/ 340996 w 12077704"/>
              <a:gd name="connsiteY376" fmla="*/ 7447347 h 9726438"/>
              <a:gd name="connsiteX377" fmla="*/ 360332 w 12077704"/>
              <a:gd name="connsiteY377" fmla="*/ 7409641 h 9726438"/>
              <a:gd name="connsiteX378" fmla="*/ 440746 w 12077704"/>
              <a:gd name="connsiteY378" fmla="*/ 7250437 h 9726438"/>
              <a:gd name="connsiteX379" fmla="*/ 396803 w 12077704"/>
              <a:gd name="connsiteY379" fmla="*/ 7264205 h 9726438"/>
              <a:gd name="connsiteX380" fmla="*/ 235972 w 12077704"/>
              <a:gd name="connsiteY380" fmla="*/ 7529341 h 9726438"/>
              <a:gd name="connsiteX381" fmla="*/ 214002 w 12077704"/>
              <a:gd name="connsiteY381" fmla="*/ 7585003 h 9726438"/>
              <a:gd name="connsiteX382" fmla="*/ 100189 w 12077704"/>
              <a:gd name="connsiteY382" fmla="*/ 7662809 h 9726438"/>
              <a:gd name="connsiteX383" fmla="*/ 0 w 12077704"/>
              <a:gd name="connsiteY383" fmla="*/ 7697521 h 9726438"/>
              <a:gd name="connsiteX384" fmla="*/ 411747 w 12077704"/>
              <a:gd name="connsiteY384" fmla="*/ 7067295 h 9726438"/>
              <a:gd name="connsiteX385" fmla="*/ 188516 w 12077704"/>
              <a:gd name="connsiteY385" fmla="*/ 7127146 h 9726438"/>
              <a:gd name="connsiteX386" fmla="*/ 217077 w 12077704"/>
              <a:gd name="connsiteY386" fmla="*/ 7088241 h 9726438"/>
              <a:gd name="connsiteX387" fmla="*/ 355497 w 12077704"/>
              <a:gd name="connsiteY387" fmla="*/ 6960164 h 9726438"/>
              <a:gd name="connsiteX388" fmla="*/ 671006 w 12077704"/>
              <a:gd name="connsiteY388" fmla="*/ 6608841 h 9726438"/>
              <a:gd name="connsiteX389" fmla="*/ 811625 w 12077704"/>
              <a:gd name="connsiteY389" fmla="*/ 6416722 h 9726438"/>
              <a:gd name="connsiteX390" fmla="*/ 822609 w 12077704"/>
              <a:gd name="connsiteY390" fmla="*/ 6267098 h 9726438"/>
              <a:gd name="connsiteX391" fmla="*/ 767244 w 12077704"/>
              <a:gd name="connsiteY391" fmla="*/ 6315574 h 9726438"/>
              <a:gd name="connsiteX392" fmla="*/ 631018 w 12077704"/>
              <a:gd name="connsiteY392" fmla="*/ 6470589 h 9726438"/>
              <a:gd name="connsiteX393" fmla="*/ 518088 w 12077704"/>
              <a:gd name="connsiteY393" fmla="*/ 6521461 h 9726438"/>
              <a:gd name="connsiteX394" fmla="*/ 566424 w 12077704"/>
              <a:gd name="connsiteY394" fmla="*/ 6446650 h 9726438"/>
              <a:gd name="connsiteX395" fmla="*/ 772955 w 12077704"/>
              <a:gd name="connsiteY395" fmla="*/ 6247945 h 9726438"/>
              <a:gd name="connsiteX396" fmla="*/ 795805 w 12077704"/>
              <a:gd name="connsiteY396" fmla="*/ 6146796 h 9726438"/>
              <a:gd name="connsiteX397" fmla="*/ 534785 w 12077704"/>
              <a:gd name="connsiteY397" fmla="*/ 6346700 h 9726438"/>
              <a:gd name="connsiteX398" fmla="*/ 724177 w 12077704"/>
              <a:gd name="connsiteY398" fmla="*/ 6156968 h 9726438"/>
              <a:gd name="connsiteX399" fmla="*/ 820853 w 12077704"/>
              <a:gd name="connsiteY399" fmla="*/ 6025300 h 9726438"/>
              <a:gd name="connsiteX400" fmla="*/ 837991 w 12077704"/>
              <a:gd name="connsiteY400" fmla="*/ 5885251 h 9726438"/>
              <a:gd name="connsiteX401" fmla="*/ 867870 w 12077704"/>
              <a:gd name="connsiteY401" fmla="*/ 5754176 h 9726438"/>
              <a:gd name="connsiteX402" fmla="*/ 1012444 w 12077704"/>
              <a:gd name="connsiteY402" fmla="*/ 5549492 h 9726438"/>
              <a:gd name="connsiteX403" fmla="*/ 1053312 w 12077704"/>
              <a:gd name="connsiteY403" fmla="*/ 5392682 h 9726438"/>
              <a:gd name="connsiteX404" fmla="*/ 1053312 w 12077704"/>
              <a:gd name="connsiteY404" fmla="*/ 5323252 h 9726438"/>
              <a:gd name="connsiteX405" fmla="*/ 848976 w 12077704"/>
              <a:gd name="connsiteY405" fmla="*/ 5498018 h 9726438"/>
              <a:gd name="connsiteX406" fmla="*/ 870949 w 12077704"/>
              <a:gd name="connsiteY406" fmla="*/ 5229286 h 9726438"/>
              <a:gd name="connsiteX407" fmla="*/ 914892 w 12077704"/>
              <a:gd name="connsiteY407" fmla="*/ 5156270 h 9726438"/>
              <a:gd name="connsiteX408" fmla="*/ 921041 w 12077704"/>
              <a:gd name="connsiteY408" fmla="*/ 5036569 h 9726438"/>
              <a:gd name="connsiteX409" fmla="*/ 833156 w 12077704"/>
              <a:gd name="connsiteY409" fmla="*/ 4989885 h 9726438"/>
              <a:gd name="connsiteX410" fmla="*/ 739121 w 12077704"/>
              <a:gd name="connsiteY410" fmla="*/ 5012630 h 9726438"/>
              <a:gd name="connsiteX411" fmla="*/ 769880 w 12077704"/>
              <a:gd name="connsiteY411" fmla="*/ 4947995 h 9726438"/>
              <a:gd name="connsiteX412" fmla="*/ 861279 w 12077704"/>
              <a:gd name="connsiteY412" fmla="*/ 4772031 h 9726438"/>
              <a:gd name="connsiteX413" fmla="*/ 911817 w 12077704"/>
              <a:gd name="connsiteY413" fmla="*/ 4695423 h 9726438"/>
              <a:gd name="connsiteX414" fmla="*/ 934225 w 12077704"/>
              <a:gd name="connsiteY414" fmla="*/ 4534425 h 9726438"/>
              <a:gd name="connsiteX415" fmla="*/ 937741 w 12077704"/>
              <a:gd name="connsiteY415" fmla="*/ 4436271 h 9726438"/>
              <a:gd name="connsiteX416" fmla="*/ 976849 w 12077704"/>
              <a:gd name="connsiteY416" fmla="*/ 4322554 h 9726438"/>
              <a:gd name="connsiteX417" fmla="*/ 980804 w 12077704"/>
              <a:gd name="connsiteY417" fmla="*/ 4202853 h 9726438"/>
              <a:gd name="connsiteX418" fmla="*/ 1015518 w 12077704"/>
              <a:gd name="connsiteY418" fmla="*/ 4052629 h 9726438"/>
              <a:gd name="connsiteX419" fmla="*/ 1067813 w 12077704"/>
              <a:gd name="connsiteY419" fmla="*/ 3992777 h 9726438"/>
              <a:gd name="connsiteX420" fmla="*/ 1074405 w 12077704"/>
              <a:gd name="connsiteY420" fmla="*/ 3869487 h 9726438"/>
              <a:gd name="connsiteX421" fmla="*/ 991792 w 12077704"/>
              <a:gd name="connsiteY421" fmla="*/ 3864099 h 9726438"/>
              <a:gd name="connsiteX422" fmla="*/ 947850 w 12077704"/>
              <a:gd name="connsiteY422" fmla="*/ 3903602 h 9726438"/>
              <a:gd name="connsiteX423" fmla="*/ 879735 w 12077704"/>
              <a:gd name="connsiteY423" fmla="*/ 3926944 h 9726438"/>
              <a:gd name="connsiteX424" fmla="*/ 886769 w 12077704"/>
              <a:gd name="connsiteY424" fmla="*/ 3785095 h 9726438"/>
              <a:gd name="connsiteX425" fmla="*/ 769000 w 12077704"/>
              <a:gd name="connsiteY425" fmla="*/ 3800658 h 9726438"/>
              <a:gd name="connsiteX426" fmla="*/ 666613 w 12077704"/>
              <a:gd name="connsiteY426" fmla="*/ 3908387 h 9726438"/>
              <a:gd name="connsiteX427" fmla="*/ 716271 w 12077704"/>
              <a:gd name="connsiteY427" fmla="*/ 3799465 h 9726438"/>
              <a:gd name="connsiteX428" fmla="*/ 779547 w 12077704"/>
              <a:gd name="connsiteY428" fmla="*/ 3698913 h 9726438"/>
              <a:gd name="connsiteX429" fmla="*/ 843264 w 12077704"/>
              <a:gd name="connsiteY429" fmla="*/ 3595970 h 9726438"/>
              <a:gd name="connsiteX430" fmla="*/ 1019035 w 12077704"/>
              <a:gd name="connsiteY430" fmla="*/ 3375121 h 9726438"/>
              <a:gd name="connsiteX431" fmla="*/ 1238749 w 12077704"/>
              <a:gd name="connsiteY431" fmla="*/ 3163250 h 9726438"/>
              <a:gd name="connsiteX432" fmla="*/ 1305983 w 12077704"/>
              <a:gd name="connsiteY432" fmla="*/ 3111776 h 9726438"/>
              <a:gd name="connsiteX433" fmla="*/ 1781886 w 12077704"/>
              <a:gd name="connsiteY433" fmla="*/ 2749685 h 9726438"/>
              <a:gd name="connsiteX434" fmla="*/ 2023131 w 12077704"/>
              <a:gd name="connsiteY434" fmla="*/ 2583299 h 9726438"/>
              <a:gd name="connsiteX435" fmla="*/ 2053452 w 12077704"/>
              <a:gd name="connsiteY435" fmla="*/ 2553377 h 9726438"/>
              <a:gd name="connsiteX436" fmla="*/ 2243286 w 12077704"/>
              <a:gd name="connsiteY436" fmla="*/ 2351678 h 9726438"/>
              <a:gd name="connsiteX437" fmla="*/ 2379070 w 12077704"/>
              <a:gd name="connsiteY437" fmla="*/ 2251131 h 9726438"/>
              <a:gd name="connsiteX438" fmla="*/ 2418616 w 12077704"/>
              <a:gd name="connsiteY438" fmla="*/ 2185894 h 9726438"/>
              <a:gd name="connsiteX439" fmla="*/ 2379508 w 12077704"/>
              <a:gd name="connsiteY439" fmla="*/ 2185894 h 9726438"/>
              <a:gd name="connsiteX440" fmla="*/ 1900969 w 12077704"/>
              <a:gd name="connsiteY440" fmla="*/ 2503101 h 9726438"/>
              <a:gd name="connsiteX441" fmla="*/ 1800780 w 12077704"/>
              <a:gd name="connsiteY441" fmla="*/ 2527642 h 9726438"/>
              <a:gd name="connsiteX442" fmla="*/ 1725636 w 12077704"/>
              <a:gd name="connsiteY442" fmla="*/ 2607238 h 9726438"/>
              <a:gd name="connsiteX443" fmla="*/ 1599519 w 12077704"/>
              <a:gd name="connsiteY443" fmla="*/ 2650332 h 9726438"/>
              <a:gd name="connsiteX444" fmla="*/ 1505484 w 12077704"/>
              <a:gd name="connsiteY444" fmla="*/ 2710183 h 9726438"/>
              <a:gd name="connsiteX445" fmla="*/ 1335425 w 12077704"/>
              <a:gd name="connsiteY445" fmla="*/ 2803551 h 9726438"/>
              <a:gd name="connsiteX446" fmla="*/ 1317848 w 12077704"/>
              <a:gd name="connsiteY446" fmla="*/ 2822701 h 9726438"/>
              <a:gd name="connsiteX447" fmla="*/ 1191731 w 12077704"/>
              <a:gd name="connsiteY447" fmla="*/ 2998064 h 9726438"/>
              <a:gd name="connsiteX448" fmla="*/ 1137680 w 12077704"/>
              <a:gd name="connsiteY448" fmla="*/ 3071682 h 9726438"/>
              <a:gd name="connsiteX449" fmla="*/ 1033537 w 12077704"/>
              <a:gd name="connsiteY449" fmla="*/ 3170432 h 9726438"/>
              <a:gd name="connsiteX450" fmla="*/ 954880 w 12077704"/>
              <a:gd name="connsiteY450" fmla="*/ 3206344 h 9726438"/>
              <a:gd name="connsiteX451" fmla="*/ 1086708 w 12077704"/>
              <a:gd name="connsiteY451" fmla="*/ 3068687 h 9726438"/>
              <a:gd name="connsiteX452" fmla="*/ 1135924 w 12077704"/>
              <a:gd name="connsiteY452" fmla="*/ 2968141 h 9726438"/>
              <a:gd name="connsiteX453" fmla="*/ 1169320 w 12077704"/>
              <a:gd name="connsiteY453" fmla="*/ 2902899 h 9726438"/>
              <a:gd name="connsiteX454" fmla="*/ 1264235 w 12077704"/>
              <a:gd name="connsiteY454" fmla="*/ 2812524 h 9726438"/>
              <a:gd name="connsiteX455" fmla="*/ 1499773 w 12077704"/>
              <a:gd name="connsiteY455" fmla="*/ 2593476 h 9726438"/>
              <a:gd name="connsiteX456" fmla="*/ 1649616 w 12077704"/>
              <a:gd name="connsiteY456" fmla="*/ 2488737 h 9726438"/>
              <a:gd name="connsiteX457" fmla="*/ 1706303 w 12077704"/>
              <a:gd name="connsiteY457" fmla="*/ 2441456 h 9726438"/>
              <a:gd name="connsiteX458" fmla="*/ 1903167 w 12077704"/>
              <a:gd name="connsiteY458" fmla="*/ 2294224 h 9726438"/>
              <a:gd name="connsiteX459" fmla="*/ 1947110 w 12077704"/>
              <a:gd name="connsiteY459" fmla="*/ 2257114 h 9726438"/>
              <a:gd name="connsiteX460" fmla="*/ 2331172 w 12077704"/>
              <a:gd name="connsiteY460" fmla="*/ 1908786 h 9726438"/>
              <a:gd name="connsiteX461" fmla="*/ 2465637 w 12077704"/>
              <a:gd name="connsiteY461" fmla="*/ 1876466 h 9726438"/>
              <a:gd name="connsiteX462" fmla="*/ 2747308 w 12077704"/>
              <a:gd name="connsiteY462" fmla="*/ 1732225 h 9726438"/>
              <a:gd name="connsiteX463" fmla="*/ 3062821 w 12077704"/>
              <a:gd name="connsiteY463" fmla="*/ 1497012 h 9726438"/>
              <a:gd name="connsiteX464" fmla="*/ 3297036 w 12077704"/>
              <a:gd name="connsiteY464" fmla="*/ 1339604 h 9726438"/>
              <a:gd name="connsiteX465" fmla="*/ 3224529 w 12077704"/>
              <a:gd name="connsiteY465" fmla="*/ 1331825 h 9726438"/>
              <a:gd name="connsiteX466" fmla="*/ 2970980 w 12077704"/>
              <a:gd name="connsiteY466" fmla="*/ 1459906 h 9726438"/>
              <a:gd name="connsiteX467" fmla="*/ 2731050 w 12077704"/>
              <a:gd name="connsiteY467" fmla="*/ 1531127 h 9726438"/>
              <a:gd name="connsiteX468" fmla="*/ 2655029 w 12077704"/>
              <a:gd name="connsiteY468" fmla="*/ 1548486 h 9726438"/>
              <a:gd name="connsiteX469" fmla="*/ 2614603 w 12077704"/>
              <a:gd name="connsiteY469" fmla="*/ 1534121 h 9726438"/>
              <a:gd name="connsiteX470" fmla="*/ 2635254 w 12077704"/>
              <a:gd name="connsiteY470" fmla="*/ 1474271 h 9726438"/>
              <a:gd name="connsiteX471" fmla="*/ 2683152 w 12077704"/>
              <a:gd name="connsiteY471" fmla="*/ 1441951 h 9726438"/>
              <a:gd name="connsiteX472" fmla="*/ 3039091 w 12077704"/>
              <a:gd name="connsiteY472" fmla="*/ 1239655 h 9726438"/>
              <a:gd name="connsiteX473" fmla="*/ 3327358 w 12077704"/>
              <a:gd name="connsiteY473" fmla="*/ 1070280 h 9726438"/>
              <a:gd name="connsiteX474" fmla="*/ 3407333 w 12077704"/>
              <a:gd name="connsiteY474" fmla="*/ 1033170 h 9726438"/>
              <a:gd name="connsiteX475" fmla="*/ 3596726 w 12077704"/>
              <a:gd name="connsiteY475" fmla="*/ 925442 h 9726438"/>
              <a:gd name="connsiteX476" fmla="*/ 3690764 w 12077704"/>
              <a:gd name="connsiteY476" fmla="*/ 885343 h 9726438"/>
              <a:gd name="connsiteX477" fmla="*/ 3795346 w 12077704"/>
              <a:gd name="connsiteY477" fmla="*/ 851829 h 9726438"/>
              <a:gd name="connsiteX478" fmla="*/ 3848775 w 12077704"/>
              <a:gd name="connsiteY478" fmla="*/ 786302 h 9726438"/>
              <a:gd name="connsiteX479" fmla="*/ 3851298 w 12077704"/>
              <a:gd name="connsiteY479" fmla="*/ 759654 h 9726438"/>
              <a:gd name="connsiteX480" fmla="*/ 3857307 w 12077704"/>
              <a:gd name="connsiteY480" fmla="*/ 759654 h 9726438"/>
              <a:gd name="connsiteX481" fmla="*/ 4043625 w 12077704"/>
              <a:gd name="connsiteY481" fmla="*/ 739907 h 9726438"/>
              <a:gd name="connsiteX482" fmla="*/ 4110417 w 12077704"/>
              <a:gd name="connsiteY482" fmla="*/ 715963 h 9726438"/>
              <a:gd name="connsiteX483" fmla="*/ 4242246 w 12077704"/>
              <a:gd name="connsiteY483" fmla="*/ 656113 h 9726438"/>
              <a:gd name="connsiteX484" fmla="*/ 4306843 w 12077704"/>
              <a:gd name="connsiteY484" fmla="*/ 621998 h 9726438"/>
              <a:gd name="connsiteX485" fmla="*/ 4682115 w 12077704"/>
              <a:gd name="connsiteY485" fmla="*/ 461004 h 9726438"/>
              <a:gd name="connsiteX486" fmla="*/ 5059147 w 12077704"/>
              <a:gd name="connsiteY486" fmla="*/ 311376 h 9726438"/>
              <a:gd name="connsiteX487" fmla="*/ 5081116 w 12077704"/>
              <a:gd name="connsiteY487" fmla="*/ 302398 h 9726438"/>
              <a:gd name="connsiteX488" fmla="*/ 5408929 w 12077704"/>
              <a:gd name="connsiteY488" fmla="*/ 156366 h 9726438"/>
              <a:gd name="connsiteX489" fmla="*/ 5980188 w 12077704"/>
              <a:gd name="connsiteY489" fmla="*/ 15114 h 9726438"/>
              <a:gd name="connsiteX490" fmla="*/ 6179252 w 12077704"/>
              <a:gd name="connsiteY490" fmla="*/ 15114 h 9726438"/>
              <a:gd name="connsiteX491" fmla="*/ 6486850 w 12077704"/>
              <a:gd name="connsiteY491" fmla="*/ 3146 h 9726438"/>
              <a:gd name="connsiteX492" fmla="*/ 6550892 w 12077704"/>
              <a:gd name="connsiteY492" fmla="*/ 1463 h 97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2077704" h="9726438">
                <a:moveTo>
                  <a:pt x="3228484" y="8928051"/>
                </a:moveTo>
                <a:lnTo>
                  <a:pt x="3164146" y="8970197"/>
                </a:lnTo>
                <a:lnTo>
                  <a:pt x="3156418" y="8972338"/>
                </a:lnTo>
                <a:lnTo>
                  <a:pt x="3153914" y="8974810"/>
                </a:lnTo>
                <a:lnTo>
                  <a:pt x="2983284" y="9017227"/>
                </a:lnTo>
                <a:cubicBezTo>
                  <a:pt x="2921279" y="9042301"/>
                  <a:pt x="2855146" y="9040629"/>
                  <a:pt x="2793888" y="9012437"/>
                </a:cubicBezTo>
                <a:cubicBezTo>
                  <a:pt x="2766952" y="8992745"/>
                  <a:pt x="2733379" y="9006513"/>
                  <a:pt x="2718921" y="9043199"/>
                </a:cubicBezTo>
                <a:cubicBezTo>
                  <a:pt x="2718704" y="9043677"/>
                  <a:pt x="2718482" y="9044220"/>
                  <a:pt x="2718308" y="9044752"/>
                </a:cubicBezTo>
                <a:cubicBezTo>
                  <a:pt x="2699852" y="9108796"/>
                  <a:pt x="2680954" y="9172834"/>
                  <a:pt x="2659864" y="9245258"/>
                </a:cubicBezTo>
                <a:cubicBezTo>
                  <a:pt x="2676166" y="9243522"/>
                  <a:pt x="2692337" y="9239931"/>
                  <a:pt x="2708200" y="9234485"/>
                </a:cubicBezTo>
                <a:cubicBezTo>
                  <a:pt x="2755660" y="9209342"/>
                  <a:pt x="2802678" y="9181215"/>
                  <a:pt x="2850575" y="9156077"/>
                </a:cubicBezTo>
                <a:cubicBezTo>
                  <a:pt x="2938461" y="9110591"/>
                  <a:pt x="3023271" y="9066901"/>
                  <a:pt x="3108520" y="9019619"/>
                </a:cubicBezTo>
                <a:lnTo>
                  <a:pt x="3153914" y="8974810"/>
                </a:lnTo>
                <a:lnTo>
                  <a:pt x="3159054" y="8973532"/>
                </a:lnTo>
                <a:lnTo>
                  <a:pt x="3164146" y="8970197"/>
                </a:lnTo>
                <a:lnTo>
                  <a:pt x="3234199" y="8950786"/>
                </a:lnTo>
                <a:cubicBezTo>
                  <a:pt x="3234199" y="8943012"/>
                  <a:pt x="3230682" y="8935825"/>
                  <a:pt x="3228484" y="8928051"/>
                </a:cubicBezTo>
                <a:close/>
                <a:moveTo>
                  <a:pt x="2541219" y="8680866"/>
                </a:moveTo>
                <a:lnTo>
                  <a:pt x="2404118" y="8779020"/>
                </a:lnTo>
                <a:cubicBezTo>
                  <a:pt x="2479696" y="8772434"/>
                  <a:pt x="2507820" y="8752683"/>
                  <a:pt x="2541219" y="8680866"/>
                </a:cubicBezTo>
                <a:close/>
                <a:moveTo>
                  <a:pt x="2926596" y="8373835"/>
                </a:moveTo>
                <a:cubicBezTo>
                  <a:pt x="2860640" y="8380534"/>
                  <a:pt x="2798458" y="8418423"/>
                  <a:pt x="2750825" y="8480962"/>
                </a:cubicBezTo>
                <a:lnTo>
                  <a:pt x="2750825" y="8483354"/>
                </a:lnTo>
                <a:cubicBezTo>
                  <a:pt x="2818584" y="8485096"/>
                  <a:pt x="2883269" y="8444814"/>
                  <a:pt x="2926596" y="8373835"/>
                </a:cubicBezTo>
                <a:close/>
                <a:moveTo>
                  <a:pt x="3551903" y="8145203"/>
                </a:moveTo>
                <a:cubicBezTo>
                  <a:pt x="3356357" y="8234379"/>
                  <a:pt x="3156418" y="8307395"/>
                  <a:pt x="2965265" y="8412736"/>
                </a:cubicBezTo>
                <a:cubicBezTo>
                  <a:pt x="2905503" y="8445653"/>
                  <a:pt x="2850137" y="8491735"/>
                  <a:pt x="2792573" y="8532436"/>
                </a:cubicBezTo>
                <a:lnTo>
                  <a:pt x="2800479" y="8553983"/>
                </a:lnTo>
                <a:lnTo>
                  <a:pt x="3559374" y="8179920"/>
                </a:lnTo>
                <a:close/>
                <a:moveTo>
                  <a:pt x="6868276" y="7699317"/>
                </a:moveTo>
                <a:lnTo>
                  <a:pt x="6824332" y="7707698"/>
                </a:lnTo>
                <a:cubicBezTo>
                  <a:pt x="6824332" y="7713080"/>
                  <a:pt x="6824332" y="7719068"/>
                  <a:pt x="6824332" y="7724455"/>
                </a:cubicBezTo>
                <a:lnTo>
                  <a:pt x="6868276" y="7717869"/>
                </a:lnTo>
                <a:close/>
                <a:moveTo>
                  <a:pt x="7769362" y="7480020"/>
                </a:moveTo>
                <a:cubicBezTo>
                  <a:pt x="7677372" y="7483634"/>
                  <a:pt x="7585664" y="7500496"/>
                  <a:pt x="7495776" y="7530539"/>
                </a:cubicBezTo>
                <a:lnTo>
                  <a:pt x="7574876" y="7551489"/>
                </a:lnTo>
                <a:lnTo>
                  <a:pt x="7041848" y="7671190"/>
                </a:lnTo>
                <a:cubicBezTo>
                  <a:pt x="7051514" y="7677411"/>
                  <a:pt x="7061710" y="7682077"/>
                  <a:pt x="7072170" y="7684953"/>
                </a:cubicBezTo>
                <a:cubicBezTo>
                  <a:pt x="7228166" y="7663406"/>
                  <a:pt x="7384162" y="7643058"/>
                  <a:pt x="7540162" y="7618522"/>
                </a:cubicBezTo>
                <a:cubicBezTo>
                  <a:pt x="7589816" y="7606550"/>
                  <a:pt x="7644744" y="7607749"/>
                  <a:pt x="7668036" y="7531137"/>
                </a:cubicBezTo>
                <a:cubicBezTo>
                  <a:pt x="7722962" y="7574230"/>
                  <a:pt x="7722082" y="7572435"/>
                  <a:pt x="7771740" y="7537120"/>
                </a:cubicBezTo>
                <a:cubicBezTo>
                  <a:pt x="7786900" y="7524137"/>
                  <a:pt x="7805050" y="7519287"/>
                  <a:pt x="7822712" y="7523357"/>
                </a:cubicBezTo>
                <a:cubicBezTo>
                  <a:pt x="7897416" y="7562859"/>
                  <a:pt x="7968604" y="7536523"/>
                  <a:pt x="8044626" y="7508993"/>
                </a:cubicBezTo>
                <a:cubicBezTo>
                  <a:pt x="7953620" y="7486041"/>
                  <a:pt x="7861352" y="7476406"/>
                  <a:pt x="7769362" y="7480020"/>
                </a:cubicBezTo>
                <a:close/>
                <a:moveTo>
                  <a:pt x="2412904" y="1926140"/>
                </a:moveTo>
                <a:cubicBezTo>
                  <a:pt x="2405480" y="1926021"/>
                  <a:pt x="2398402" y="1930392"/>
                  <a:pt x="2393571" y="1938112"/>
                </a:cubicBezTo>
                <a:cubicBezTo>
                  <a:pt x="2391373" y="1942300"/>
                  <a:pt x="2397522" y="1961454"/>
                  <a:pt x="2398841" y="1961454"/>
                </a:cubicBezTo>
                <a:cubicBezTo>
                  <a:pt x="2410180" y="1958697"/>
                  <a:pt x="2421386" y="1954691"/>
                  <a:pt x="2432241" y="1949482"/>
                </a:cubicBezTo>
                <a:cubicBezTo>
                  <a:pt x="2422132" y="1936918"/>
                  <a:pt x="2417739" y="1926737"/>
                  <a:pt x="2412904" y="1926140"/>
                </a:cubicBezTo>
                <a:close/>
                <a:moveTo>
                  <a:pt x="3852034" y="751875"/>
                </a:moveTo>
                <a:lnTo>
                  <a:pt x="3851298" y="759654"/>
                </a:lnTo>
                <a:lnTo>
                  <a:pt x="3841926" y="759654"/>
                </a:lnTo>
                <a:close/>
                <a:moveTo>
                  <a:pt x="6550892" y="1463"/>
                </a:moveTo>
                <a:cubicBezTo>
                  <a:pt x="6572166" y="3864"/>
                  <a:pt x="6593258" y="9221"/>
                  <a:pt x="6613844" y="17511"/>
                </a:cubicBezTo>
                <a:cubicBezTo>
                  <a:pt x="6675540" y="42170"/>
                  <a:pt x="6740138" y="50487"/>
                  <a:pt x="6804116" y="42047"/>
                </a:cubicBezTo>
                <a:cubicBezTo>
                  <a:pt x="7022602" y="20382"/>
                  <a:pt x="7241788" y="16436"/>
                  <a:pt x="7460624" y="30080"/>
                </a:cubicBezTo>
                <a:cubicBezTo>
                  <a:pt x="7584544" y="36064"/>
                  <a:pt x="7708460" y="23495"/>
                  <a:pt x="7831942" y="30080"/>
                </a:cubicBezTo>
                <a:cubicBezTo>
                  <a:pt x="8007712" y="41450"/>
                  <a:pt x="8186120" y="64191"/>
                  <a:pt x="8363210" y="81554"/>
                </a:cubicBezTo>
                <a:cubicBezTo>
                  <a:pt x="8440110" y="89328"/>
                  <a:pt x="8517448" y="92323"/>
                  <a:pt x="8594350" y="102499"/>
                </a:cubicBezTo>
                <a:cubicBezTo>
                  <a:pt x="8707284" y="117460"/>
                  <a:pt x="8819336" y="136615"/>
                  <a:pt x="8931832" y="155167"/>
                </a:cubicBezTo>
                <a:cubicBezTo>
                  <a:pt x="8944796" y="158877"/>
                  <a:pt x="8957452" y="164322"/>
                  <a:pt x="8969624" y="171327"/>
                </a:cubicBezTo>
                <a:cubicBezTo>
                  <a:pt x="8962154" y="238360"/>
                  <a:pt x="8932712" y="225791"/>
                  <a:pt x="8901072" y="218609"/>
                </a:cubicBezTo>
                <a:cubicBezTo>
                  <a:pt x="8804840" y="198256"/>
                  <a:pt x="8708602" y="176714"/>
                  <a:pt x="8611488" y="163548"/>
                </a:cubicBezTo>
                <a:cubicBezTo>
                  <a:pt x="8527556" y="152770"/>
                  <a:pt x="8442308" y="153372"/>
                  <a:pt x="8357498" y="146786"/>
                </a:cubicBezTo>
                <a:cubicBezTo>
                  <a:pt x="8253004" y="135416"/>
                  <a:pt x="8148110" y="131223"/>
                  <a:pt x="8043308" y="134217"/>
                </a:cubicBezTo>
                <a:lnTo>
                  <a:pt x="8574576" y="250327"/>
                </a:lnTo>
                <a:lnTo>
                  <a:pt x="8574576" y="264094"/>
                </a:lnTo>
                <a:cubicBezTo>
                  <a:pt x="8563548" y="271277"/>
                  <a:pt x="8551596" y="275524"/>
                  <a:pt x="8539422" y="276663"/>
                </a:cubicBezTo>
                <a:cubicBezTo>
                  <a:pt x="8473506" y="266487"/>
                  <a:pt x="8407594" y="252123"/>
                  <a:pt x="8341678" y="242548"/>
                </a:cubicBezTo>
                <a:cubicBezTo>
                  <a:pt x="8275766" y="232973"/>
                  <a:pt x="8202820" y="223990"/>
                  <a:pt x="8133392" y="219205"/>
                </a:cubicBezTo>
                <a:cubicBezTo>
                  <a:pt x="7963770" y="208432"/>
                  <a:pt x="7794152" y="200056"/>
                  <a:pt x="7624092" y="191074"/>
                </a:cubicBezTo>
                <a:cubicBezTo>
                  <a:pt x="7562920" y="184074"/>
                  <a:pt x="7502676" y="215077"/>
                  <a:pt x="7460186" y="275465"/>
                </a:cubicBezTo>
                <a:cubicBezTo>
                  <a:pt x="7433204" y="221179"/>
                  <a:pt x="7384604" y="194788"/>
                  <a:pt x="7337582" y="209029"/>
                </a:cubicBezTo>
                <a:cubicBezTo>
                  <a:pt x="7298912" y="212620"/>
                  <a:pt x="7260244" y="209029"/>
                  <a:pt x="7221574" y="209029"/>
                </a:cubicBezTo>
                <a:cubicBezTo>
                  <a:pt x="7199162" y="209029"/>
                  <a:pt x="7177632" y="205438"/>
                  <a:pt x="7163572" y="244940"/>
                </a:cubicBezTo>
                <a:cubicBezTo>
                  <a:pt x="7158298" y="261105"/>
                  <a:pt x="7134568" y="268880"/>
                  <a:pt x="7119628" y="273669"/>
                </a:cubicBezTo>
                <a:cubicBezTo>
                  <a:pt x="7091944" y="281448"/>
                  <a:pt x="7062940" y="280255"/>
                  <a:pt x="7036136" y="290431"/>
                </a:cubicBezTo>
                <a:cubicBezTo>
                  <a:pt x="7022996" y="298925"/>
                  <a:pt x="7013330" y="314908"/>
                  <a:pt x="7009770" y="334121"/>
                </a:cubicBezTo>
                <a:cubicBezTo>
                  <a:pt x="7009770" y="344293"/>
                  <a:pt x="7020316" y="366436"/>
                  <a:pt x="7029984" y="372425"/>
                </a:cubicBezTo>
                <a:cubicBezTo>
                  <a:pt x="7046636" y="381521"/>
                  <a:pt x="7064346" y="386789"/>
                  <a:pt x="7082274" y="387988"/>
                </a:cubicBezTo>
                <a:cubicBezTo>
                  <a:pt x="7282216" y="407734"/>
                  <a:pt x="7482156" y="435866"/>
                  <a:pt x="7682536" y="444247"/>
                </a:cubicBezTo>
                <a:cubicBezTo>
                  <a:pt x="7973878" y="456214"/>
                  <a:pt x="8263020" y="504098"/>
                  <a:pt x="8553044" y="540004"/>
                </a:cubicBezTo>
                <a:cubicBezTo>
                  <a:pt x="8673448" y="556164"/>
                  <a:pt x="8794288" y="572324"/>
                  <a:pt x="8912938" y="604047"/>
                </a:cubicBezTo>
                <a:cubicBezTo>
                  <a:pt x="9015324" y="631572"/>
                  <a:pt x="9115076" y="680057"/>
                  <a:pt x="9215702" y="723748"/>
                </a:cubicBezTo>
                <a:cubicBezTo>
                  <a:pt x="9230336" y="730747"/>
                  <a:pt x="9243828" y="741757"/>
                  <a:pt x="9255252" y="756062"/>
                </a:cubicBezTo>
                <a:cubicBezTo>
                  <a:pt x="9334920" y="845717"/>
                  <a:pt x="9430320" y="905755"/>
                  <a:pt x="9532092" y="930232"/>
                </a:cubicBezTo>
                <a:cubicBezTo>
                  <a:pt x="9604160" y="952375"/>
                  <a:pt x="9677984" y="963148"/>
                  <a:pt x="9748292" y="990082"/>
                </a:cubicBezTo>
                <a:cubicBezTo>
                  <a:pt x="9898136" y="1049932"/>
                  <a:pt x="10046664" y="1116965"/>
                  <a:pt x="10195192" y="1181600"/>
                </a:cubicBezTo>
                <a:cubicBezTo>
                  <a:pt x="10201784" y="1181600"/>
                  <a:pt x="10206614" y="1192970"/>
                  <a:pt x="10221996" y="1209130"/>
                </a:cubicBezTo>
                <a:cubicBezTo>
                  <a:pt x="10160736" y="1207818"/>
                  <a:pt x="10100012" y="1193873"/>
                  <a:pt x="10041832" y="1167838"/>
                </a:cubicBezTo>
                <a:cubicBezTo>
                  <a:pt x="9995204" y="1149522"/>
                  <a:pt x="9947354" y="1137673"/>
                  <a:pt x="9899016" y="1132528"/>
                </a:cubicBezTo>
                <a:cubicBezTo>
                  <a:pt x="9875988" y="1132404"/>
                  <a:pt x="9853446" y="1141802"/>
                  <a:pt x="9834420" y="1159456"/>
                </a:cubicBezTo>
                <a:cubicBezTo>
                  <a:pt x="9794428" y="1192970"/>
                  <a:pt x="9793992" y="1238461"/>
                  <a:pt x="9834420" y="1279157"/>
                </a:cubicBezTo>
                <a:cubicBezTo>
                  <a:pt x="9856040" y="1297892"/>
                  <a:pt x="9878980" y="1313573"/>
                  <a:pt x="9902970" y="1325842"/>
                </a:cubicBezTo>
                <a:cubicBezTo>
                  <a:pt x="9918790" y="1335416"/>
                  <a:pt x="9935048" y="1342598"/>
                  <a:pt x="9957896" y="1353968"/>
                </a:cubicBezTo>
                <a:cubicBezTo>
                  <a:pt x="9938124" y="1379703"/>
                  <a:pt x="9923184" y="1397062"/>
                  <a:pt x="9910000" y="1413819"/>
                </a:cubicBezTo>
                <a:cubicBezTo>
                  <a:pt x="9859292" y="1478878"/>
                  <a:pt x="9856920" y="1587569"/>
                  <a:pt x="9904684" y="1656633"/>
                </a:cubicBezTo>
                <a:cubicBezTo>
                  <a:pt x="9910048" y="1664413"/>
                  <a:pt x="9915976" y="1671477"/>
                  <a:pt x="9922306" y="1677761"/>
                </a:cubicBezTo>
                <a:cubicBezTo>
                  <a:pt x="9958384" y="1722472"/>
                  <a:pt x="10002018" y="1754368"/>
                  <a:pt x="10049300" y="1770528"/>
                </a:cubicBezTo>
                <a:cubicBezTo>
                  <a:pt x="10085160" y="1788070"/>
                  <a:pt x="10119960" y="1809251"/>
                  <a:pt x="10153448" y="1833970"/>
                </a:cubicBezTo>
                <a:cubicBezTo>
                  <a:pt x="10282636" y="1909985"/>
                  <a:pt x="10412708" y="1985393"/>
                  <a:pt x="10542340" y="2062000"/>
                </a:cubicBezTo>
                <a:cubicBezTo>
                  <a:pt x="10570592" y="2077386"/>
                  <a:pt x="10591686" y="2110362"/>
                  <a:pt x="10599024" y="2150580"/>
                </a:cubicBezTo>
                <a:cubicBezTo>
                  <a:pt x="10627764" y="2245384"/>
                  <a:pt x="10683614" y="2320137"/>
                  <a:pt x="10753706" y="2357661"/>
                </a:cubicBezTo>
                <a:cubicBezTo>
                  <a:pt x="10833988" y="2404168"/>
                  <a:pt x="10910890" y="2460669"/>
                  <a:pt x="10983524" y="2526444"/>
                </a:cubicBezTo>
                <a:cubicBezTo>
                  <a:pt x="11003520" y="2540330"/>
                  <a:pt x="11025316" y="2548887"/>
                  <a:pt x="11047684" y="2551577"/>
                </a:cubicBezTo>
                <a:cubicBezTo>
                  <a:pt x="11078000" y="2560559"/>
                  <a:pt x="11110084" y="2564747"/>
                  <a:pt x="11110520" y="2638360"/>
                </a:cubicBezTo>
                <a:cubicBezTo>
                  <a:pt x="11086396" y="2640758"/>
                  <a:pt x="11062138" y="2640758"/>
                  <a:pt x="11038014" y="2638360"/>
                </a:cubicBezTo>
                <a:cubicBezTo>
                  <a:pt x="10992666" y="2622383"/>
                  <a:pt x="10944416" y="2634414"/>
                  <a:pt x="10906184" y="2671277"/>
                </a:cubicBezTo>
                <a:cubicBezTo>
                  <a:pt x="10897924" y="2679717"/>
                  <a:pt x="10887950" y="2684507"/>
                  <a:pt x="10877624" y="2685050"/>
                </a:cubicBezTo>
                <a:cubicBezTo>
                  <a:pt x="10812588" y="2691630"/>
                  <a:pt x="10787102" y="2744900"/>
                  <a:pt x="10769526" y="2825695"/>
                </a:cubicBezTo>
                <a:cubicBezTo>
                  <a:pt x="10742630" y="2913554"/>
                  <a:pt x="10773172" y="3014461"/>
                  <a:pt x="10837680" y="3051092"/>
                </a:cubicBezTo>
                <a:cubicBezTo>
                  <a:pt x="10839700" y="3052226"/>
                  <a:pt x="10841722" y="3053307"/>
                  <a:pt x="10843786" y="3054322"/>
                </a:cubicBezTo>
                <a:cubicBezTo>
                  <a:pt x="10887728" y="3078261"/>
                  <a:pt x="10927278" y="3106991"/>
                  <a:pt x="10972100" y="3135720"/>
                </a:cubicBezTo>
                <a:cubicBezTo>
                  <a:pt x="10965072" y="3166244"/>
                  <a:pt x="10959794" y="3187791"/>
                  <a:pt x="10952764" y="3218912"/>
                </a:cubicBezTo>
                <a:lnTo>
                  <a:pt x="11081518" y="3314071"/>
                </a:lnTo>
                <a:lnTo>
                  <a:pt x="11076684" y="3336817"/>
                </a:lnTo>
                <a:lnTo>
                  <a:pt x="10970784" y="3327242"/>
                </a:lnTo>
                <a:cubicBezTo>
                  <a:pt x="10964192" y="3420607"/>
                  <a:pt x="10966828" y="3430181"/>
                  <a:pt x="11019560" y="3452927"/>
                </a:cubicBezTo>
                <a:cubicBezTo>
                  <a:pt x="11072290" y="3475672"/>
                  <a:pt x="11138206" y="3499611"/>
                  <a:pt x="11195332" y="3524147"/>
                </a:cubicBezTo>
                <a:cubicBezTo>
                  <a:pt x="11212820" y="3532706"/>
                  <a:pt x="11230004" y="3542522"/>
                  <a:pt x="11246744" y="3553473"/>
                </a:cubicBezTo>
                <a:cubicBezTo>
                  <a:pt x="11231624" y="3563052"/>
                  <a:pt x="11215676" y="3569875"/>
                  <a:pt x="11199288" y="3573825"/>
                </a:cubicBezTo>
                <a:cubicBezTo>
                  <a:pt x="11116672" y="3569036"/>
                  <a:pt x="11034500" y="3563052"/>
                  <a:pt x="10952326" y="3555274"/>
                </a:cubicBezTo>
                <a:cubicBezTo>
                  <a:pt x="10891244" y="3549285"/>
                  <a:pt x="10830604" y="3536716"/>
                  <a:pt x="10781388" y="3608539"/>
                </a:cubicBezTo>
                <a:cubicBezTo>
                  <a:pt x="10768468" y="3620328"/>
                  <a:pt x="10752696" y="3624639"/>
                  <a:pt x="10737444" y="3620506"/>
                </a:cubicBezTo>
                <a:cubicBezTo>
                  <a:pt x="10714508" y="3615479"/>
                  <a:pt x="10691880" y="3608060"/>
                  <a:pt x="10669776" y="3598362"/>
                </a:cubicBezTo>
                <a:cubicBezTo>
                  <a:pt x="10590238" y="3567843"/>
                  <a:pt x="10567388" y="3581008"/>
                  <a:pt x="10530032" y="3683355"/>
                </a:cubicBezTo>
                <a:lnTo>
                  <a:pt x="10457092" y="3664798"/>
                </a:lnTo>
                <a:lnTo>
                  <a:pt x="10454456" y="3679162"/>
                </a:lnTo>
                <a:cubicBezTo>
                  <a:pt x="10537068" y="3707891"/>
                  <a:pt x="10619680" y="3739013"/>
                  <a:pt x="10703172" y="3764150"/>
                </a:cubicBezTo>
                <a:cubicBezTo>
                  <a:pt x="10871472" y="3814426"/>
                  <a:pt x="11040650" y="3858116"/>
                  <a:pt x="11208952" y="3909586"/>
                </a:cubicBezTo>
                <a:cubicBezTo>
                  <a:pt x="11377252" y="3961055"/>
                  <a:pt x="11544236" y="4019711"/>
                  <a:pt x="11711218" y="4077165"/>
                </a:cubicBezTo>
                <a:cubicBezTo>
                  <a:pt x="11754020" y="4090394"/>
                  <a:pt x="11795942" y="4108646"/>
                  <a:pt x="11836458" y="4131633"/>
                </a:cubicBezTo>
                <a:cubicBezTo>
                  <a:pt x="11858824" y="4150546"/>
                  <a:pt x="11879256" y="4173468"/>
                  <a:pt x="11897098" y="4199864"/>
                </a:cubicBezTo>
                <a:lnTo>
                  <a:pt x="11890506" y="4226196"/>
                </a:lnTo>
                <a:cubicBezTo>
                  <a:pt x="11861286" y="4229905"/>
                  <a:pt x="11831844" y="4229905"/>
                  <a:pt x="11802620" y="4226196"/>
                </a:cubicBezTo>
                <a:cubicBezTo>
                  <a:pt x="11738904" y="4211234"/>
                  <a:pt x="11676504" y="4187891"/>
                  <a:pt x="11613228" y="4172329"/>
                </a:cubicBezTo>
                <a:cubicBezTo>
                  <a:pt x="11574820" y="4154013"/>
                  <a:pt x="11532416" y="4159459"/>
                  <a:pt x="11497220" y="4187295"/>
                </a:cubicBezTo>
                <a:cubicBezTo>
                  <a:pt x="11499414" y="4239963"/>
                  <a:pt x="11527980" y="4243554"/>
                  <a:pt x="11552148" y="4252527"/>
                </a:cubicBezTo>
                <a:cubicBezTo>
                  <a:pt x="11660246" y="4295023"/>
                  <a:pt x="11768786" y="4336322"/>
                  <a:pt x="11876884" y="4379415"/>
                </a:cubicBezTo>
                <a:cubicBezTo>
                  <a:pt x="11898858" y="4389587"/>
                  <a:pt x="11920432" y="4401376"/>
                  <a:pt x="11941480" y="4414724"/>
                </a:cubicBezTo>
                <a:lnTo>
                  <a:pt x="11859746" y="4501508"/>
                </a:lnTo>
                <a:lnTo>
                  <a:pt x="11943676" y="4566744"/>
                </a:lnTo>
                <a:lnTo>
                  <a:pt x="11941040" y="4581109"/>
                </a:lnTo>
                <a:cubicBezTo>
                  <a:pt x="11915116" y="4581109"/>
                  <a:pt x="11888748" y="4574524"/>
                  <a:pt x="11862824" y="4574524"/>
                </a:cubicBezTo>
                <a:cubicBezTo>
                  <a:pt x="11832240" y="4574583"/>
                  <a:pt x="11801740" y="4577399"/>
                  <a:pt x="11771424" y="4582905"/>
                </a:cubicBezTo>
                <a:cubicBezTo>
                  <a:pt x="11739916" y="4585115"/>
                  <a:pt x="11715702" y="4621687"/>
                  <a:pt x="11717328" y="4664597"/>
                </a:cubicBezTo>
                <a:cubicBezTo>
                  <a:pt x="11717506" y="4669985"/>
                  <a:pt x="11718120" y="4675252"/>
                  <a:pt x="11719128" y="4680462"/>
                </a:cubicBezTo>
                <a:cubicBezTo>
                  <a:pt x="11719128" y="4690634"/>
                  <a:pt x="11723524" y="4700810"/>
                  <a:pt x="11723964" y="4711583"/>
                </a:cubicBezTo>
                <a:cubicBezTo>
                  <a:pt x="11728360" y="4849240"/>
                  <a:pt x="11729676" y="4851632"/>
                  <a:pt x="11827668" y="4900112"/>
                </a:cubicBezTo>
                <a:cubicBezTo>
                  <a:pt x="11856672" y="4914476"/>
                  <a:pt x="11884794" y="4930636"/>
                  <a:pt x="11901052" y="4939614"/>
                </a:cubicBezTo>
                <a:cubicBezTo>
                  <a:pt x="11903030" y="4984918"/>
                  <a:pt x="11910150" y="5029511"/>
                  <a:pt x="11922146" y="5071879"/>
                </a:cubicBezTo>
                <a:cubicBezTo>
                  <a:pt x="11942888" y="5105698"/>
                  <a:pt x="11967188" y="5135083"/>
                  <a:pt x="11994212" y="5159264"/>
                </a:cubicBezTo>
                <a:cubicBezTo>
                  <a:pt x="11971800" y="5169435"/>
                  <a:pt x="11950268" y="5178419"/>
                  <a:pt x="11930936" y="5189187"/>
                </a:cubicBezTo>
                <a:cubicBezTo>
                  <a:pt x="11900614" y="5205949"/>
                  <a:pt x="11876004" y="5226894"/>
                  <a:pt x="11882158" y="5281954"/>
                </a:cubicBezTo>
                <a:cubicBezTo>
                  <a:pt x="11884048" y="5301764"/>
                  <a:pt x="11879742" y="5321757"/>
                  <a:pt x="11870292" y="5337019"/>
                </a:cubicBezTo>
                <a:cubicBezTo>
                  <a:pt x="11847444" y="5366947"/>
                  <a:pt x="11818002" y="5392682"/>
                  <a:pt x="11826350" y="5440560"/>
                </a:cubicBezTo>
                <a:cubicBezTo>
                  <a:pt x="11836810" y="5480960"/>
                  <a:pt x="11849902" y="5520043"/>
                  <a:pt x="11865462" y="5557271"/>
                </a:cubicBezTo>
                <a:lnTo>
                  <a:pt x="11785482" y="5580017"/>
                </a:lnTo>
                <a:cubicBezTo>
                  <a:pt x="11720008" y="5597371"/>
                  <a:pt x="11701552" y="5627293"/>
                  <a:pt x="11699796" y="5729043"/>
                </a:cubicBezTo>
                <a:cubicBezTo>
                  <a:pt x="11669912" y="5729043"/>
                  <a:pt x="11640032" y="5729043"/>
                  <a:pt x="11609712" y="5729043"/>
                </a:cubicBezTo>
                <a:cubicBezTo>
                  <a:pt x="11540720" y="5729043"/>
                  <a:pt x="11471732" y="5729043"/>
                  <a:pt x="11402742" y="5733231"/>
                </a:cubicBezTo>
                <a:cubicBezTo>
                  <a:pt x="11372860" y="5733231"/>
                  <a:pt x="11358800" y="5766750"/>
                  <a:pt x="11352646" y="5803258"/>
                </a:cubicBezTo>
                <a:cubicBezTo>
                  <a:pt x="11346492" y="5839761"/>
                  <a:pt x="11344298" y="5870286"/>
                  <a:pt x="11368904" y="5886450"/>
                </a:cubicBezTo>
                <a:cubicBezTo>
                  <a:pt x="11403224" y="5909191"/>
                  <a:pt x="11438948" y="5927861"/>
                  <a:pt x="11475688" y="5942108"/>
                </a:cubicBezTo>
                <a:cubicBezTo>
                  <a:pt x="11496648" y="5945822"/>
                  <a:pt x="11517476" y="5951026"/>
                  <a:pt x="11538084" y="5957671"/>
                </a:cubicBezTo>
                <a:cubicBezTo>
                  <a:pt x="11504248" y="5994776"/>
                  <a:pt x="11456790" y="6009140"/>
                  <a:pt x="11460308" y="6085151"/>
                </a:cubicBezTo>
                <a:cubicBezTo>
                  <a:pt x="11460308" y="6096525"/>
                  <a:pt x="11425592" y="6110288"/>
                  <a:pt x="11399226" y="6128244"/>
                </a:cubicBezTo>
                <a:cubicBezTo>
                  <a:pt x="11447604" y="6181213"/>
                  <a:pt x="11504774" y="6217183"/>
                  <a:pt x="11565768" y="6232983"/>
                </a:cubicBezTo>
                <a:cubicBezTo>
                  <a:pt x="11612790" y="6249740"/>
                  <a:pt x="11662444" y="6256326"/>
                  <a:pt x="11709462" y="6273082"/>
                </a:cubicBezTo>
                <a:cubicBezTo>
                  <a:pt x="11774496" y="6297022"/>
                  <a:pt x="11837336" y="6325149"/>
                  <a:pt x="11858428" y="6431684"/>
                </a:cubicBezTo>
                <a:cubicBezTo>
                  <a:pt x="11868096" y="6459154"/>
                  <a:pt x="11885060" y="6480524"/>
                  <a:pt x="11905888" y="6491534"/>
                </a:cubicBezTo>
                <a:cubicBezTo>
                  <a:pt x="11949830" y="6517273"/>
                  <a:pt x="11993772" y="6534029"/>
                  <a:pt x="12037716" y="6551383"/>
                </a:cubicBezTo>
                <a:lnTo>
                  <a:pt x="12077704" y="6571731"/>
                </a:lnTo>
                <a:cubicBezTo>
                  <a:pt x="12077704" y="6578919"/>
                  <a:pt x="12074628" y="6586101"/>
                  <a:pt x="12072868" y="6592681"/>
                </a:cubicBezTo>
                <a:lnTo>
                  <a:pt x="11868976" y="6519666"/>
                </a:lnTo>
                <a:cubicBezTo>
                  <a:pt x="11791636" y="6492732"/>
                  <a:pt x="11714736" y="6463407"/>
                  <a:pt x="11636958" y="6439468"/>
                </a:cubicBezTo>
                <a:cubicBezTo>
                  <a:pt x="11596572" y="6425641"/>
                  <a:pt x="11553904" y="6431807"/>
                  <a:pt x="11516552" y="6456821"/>
                </a:cubicBezTo>
                <a:cubicBezTo>
                  <a:pt x="11447124" y="6503506"/>
                  <a:pt x="11374616" y="6460412"/>
                  <a:pt x="11302988" y="6460412"/>
                </a:cubicBezTo>
                <a:cubicBezTo>
                  <a:pt x="11272672" y="6460412"/>
                  <a:pt x="11242348" y="6446650"/>
                  <a:pt x="11211590" y="6442457"/>
                </a:cubicBezTo>
                <a:cubicBezTo>
                  <a:pt x="11180830" y="6438269"/>
                  <a:pt x="11153144" y="6418518"/>
                  <a:pt x="11126340" y="6461009"/>
                </a:cubicBezTo>
                <a:cubicBezTo>
                  <a:pt x="11118868" y="6473583"/>
                  <a:pt x="11092064" y="6466993"/>
                  <a:pt x="11074488" y="6465202"/>
                </a:cubicBezTo>
                <a:cubicBezTo>
                  <a:pt x="11010332" y="6458020"/>
                  <a:pt x="10946172" y="6448440"/>
                  <a:pt x="10882016" y="6441258"/>
                </a:cubicBezTo>
                <a:cubicBezTo>
                  <a:pt x="10840712" y="6437070"/>
                  <a:pt x="10799404" y="6435274"/>
                  <a:pt x="10758100" y="6435274"/>
                </a:cubicBezTo>
                <a:cubicBezTo>
                  <a:pt x="10729534" y="6435274"/>
                  <a:pt x="10701416" y="6442457"/>
                  <a:pt x="10691744" y="6495125"/>
                </a:cubicBezTo>
                <a:cubicBezTo>
                  <a:pt x="10728614" y="6539658"/>
                  <a:pt x="10774620" y="6567661"/>
                  <a:pt x="10823572" y="6575327"/>
                </a:cubicBezTo>
                <a:cubicBezTo>
                  <a:pt x="10976936" y="6622609"/>
                  <a:pt x="11131176" y="6665697"/>
                  <a:pt x="11284094" y="6713581"/>
                </a:cubicBezTo>
                <a:cubicBezTo>
                  <a:pt x="11384286" y="6744702"/>
                  <a:pt x="11483594" y="6782409"/>
                  <a:pt x="11583788" y="6815923"/>
                </a:cubicBezTo>
                <a:cubicBezTo>
                  <a:pt x="11624698" y="6827174"/>
                  <a:pt x="11665080" y="6841958"/>
                  <a:pt x="11704630" y="6860215"/>
                </a:cubicBezTo>
                <a:cubicBezTo>
                  <a:pt x="11544324" y="6874337"/>
                  <a:pt x="11383362" y="6857397"/>
                  <a:pt x="11226528" y="6809939"/>
                </a:cubicBezTo>
                <a:cubicBezTo>
                  <a:pt x="11263880" y="6891933"/>
                  <a:pt x="11342100" y="6816524"/>
                  <a:pt x="11372860" y="6917672"/>
                </a:cubicBezTo>
                <a:lnTo>
                  <a:pt x="11197088" y="6884153"/>
                </a:lnTo>
                <a:lnTo>
                  <a:pt x="11161056" y="6818917"/>
                </a:lnTo>
                <a:cubicBezTo>
                  <a:pt x="11150072" y="6822507"/>
                  <a:pt x="11139962" y="6818917"/>
                  <a:pt x="11136008" y="6828491"/>
                </a:cubicBezTo>
                <a:cubicBezTo>
                  <a:pt x="11110388" y="6864343"/>
                  <a:pt x="11072116" y="6877331"/>
                  <a:pt x="11037136" y="6862010"/>
                </a:cubicBezTo>
                <a:cubicBezTo>
                  <a:pt x="10949252" y="6844055"/>
                  <a:pt x="10861366" y="6808143"/>
                  <a:pt x="10769526" y="6839265"/>
                </a:cubicBezTo>
                <a:cubicBezTo>
                  <a:pt x="10749092" y="6841243"/>
                  <a:pt x="10728572" y="6837351"/>
                  <a:pt x="10709320" y="6827895"/>
                </a:cubicBezTo>
                <a:cubicBezTo>
                  <a:pt x="10534036" y="6768044"/>
                  <a:pt x="10354656" y="6733331"/>
                  <a:pt x="10174098" y="6724354"/>
                </a:cubicBezTo>
                <a:cubicBezTo>
                  <a:pt x="10097592" y="6723935"/>
                  <a:pt x="10021176" y="6729558"/>
                  <a:pt x="9945156" y="6741111"/>
                </a:cubicBezTo>
                <a:cubicBezTo>
                  <a:pt x="10275604" y="6829690"/>
                  <a:pt x="10608252" y="6888347"/>
                  <a:pt x="10938264" y="6969739"/>
                </a:cubicBezTo>
                <a:cubicBezTo>
                  <a:pt x="10819180" y="7033180"/>
                  <a:pt x="10703172" y="6975130"/>
                  <a:pt x="10582328" y="6972733"/>
                </a:cubicBezTo>
                <a:cubicBezTo>
                  <a:pt x="10594544" y="6986678"/>
                  <a:pt x="10608164" y="6998167"/>
                  <a:pt x="10622754" y="7006849"/>
                </a:cubicBezTo>
                <a:cubicBezTo>
                  <a:pt x="10762054" y="7058317"/>
                  <a:pt x="10901354" y="7107997"/>
                  <a:pt x="11040650" y="7157671"/>
                </a:cubicBezTo>
                <a:cubicBezTo>
                  <a:pt x="11128536" y="7189389"/>
                  <a:pt x="11219938" y="7217521"/>
                  <a:pt x="11307824" y="7254029"/>
                </a:cubicBezTo>
                <a:cubicBezTo>
                  <a:pt x="11385736" y="7288322"/>
                  <a:pt x="11457140" y="7345538"/>
                  <a:pt x="11516994" y="7421613"/>
                </a:cubicBezTo>
                <a:cubicBezTo>
                  <a:pt x="11540500" y="7448600"/>
                  <a:pt x="11568848" y="7466561"/>
                  <a:pt x="11599164" y="7473679"/>
                </a:cubicBezTo>
                <a:cubicBezTo>
                  <a:pt x="11728360" y="7506003"/>
                  <a:pt x="11857990" y="7533529"/>
                  <a:pt x="11987620" y="7562263"/>
                </a:cubicBezTo>
                <a:cubicBezTo>
                  <a:pt x="12017060" y="7568247"/>
                  <a:pt x="12049142" y="7562263"/>
                  <a:pt x="12071112" y="7622113"/>
                </a:cubicBezTo>
                <a:cubicBezTo>
                  <a:pt x="11919508" y="7601163"/>
                  <a:pt x="11777572" y="7552081"/>
                  <a:pt x="11629048" y="7576623"/>
                </a:cubicBezTo>
                <a:cubicBezTo>
                  <a:pt x="11624652" y="7602362"/>
                  <a:pt x="11621138" y="7624505"/>
                  <a:pt x="11617184" y="7649041"/>
                </a:cubicBezTo>
                <a:cubicBezTo>
                  <a:pt x="11610592" y="7649041"/>
                  <a:pt x="11602680" y="7657423"/>
                  <a:pt x="11596090" y="7655030"/>
                </a:cubicBezTo>
                <a:cubicBezTo>
                  <a:pt x="11529296" y="7631086"/>
                  <a:pt x="11464262" y="7601760"/>
                  <a:pt x="11395708" y="7580815"/>
                </a:cubicBezTo>
                <a:cubicBezTo>
                  <a:pt x="11305188" y="7552683"/>
                  <a:pt x="11214226" y="7529341"/>
                  <a:pt x="11123262" y="7506601"/>
                </a:cubicBezTo>
                <a:cubicBezTo>
                  <a:pt x="10915852" y="7455126"/>
                  <a:pt x="10708004" y="7401861"/>
                  <a:pt x="10499716" y="7356375"/>
                </a:cubicBezTo>
                <a:cubicBezTo>
                  <a:pt x="10357780" y="7325851"/>
                  <a:pt x="10214524" y="7304901"/>
                  <a:pt x="10071268" y="7283956"/>
                </a:cubicBezTo>
                <a:cubicBezTo>
                  <a:pt x="9776680" y="7239787"/>
                  <a:pt x="9480416" y="7219795"/>
                  <a:pt x="9184062" y="7224106"/>
                </a:cubicBezTo>
                <a:cubicBezTo>
                  <a:pt x="9172200" y="7224106"/>
                  <a:pt x="9160336" y="7224106"/>
                  <a:pt x="9140120" y="7229493"/>
                </a:cubicBezTo>
                <a:cubicBezTo>
                  <a:pt x="9169122" y="7284553"/>
                  <a:pt x="9203400" y="7271984"/>
                  <a:pt x="9234600" y="7274381"/>
                </a:cubicBezTo>
                <a:cubicBezTo>
                  <a:pt x="9400704" y="7289343"/>
                  <a:pt x="9566806" y="7304304"/>
                  <a:pt x="9733348" y="7330039"/>
                </a:cubicBezTo>
                <a:cubicBezTo>
                  <a:pt x="9670644" y="7364692"/>
                  <a:pt x="9603192" y="7380373"/>
                  <a:pt x="9535608" y="7376121"/>
                </a:cubicBezTo>
                <a:cubicBezTo>
                  <a:pt x="9402812" y="7356494"/>
                  <a:pt x="9268964" y="7353322"/>
                  <a:pt x="9135726" y="7366547"/>
                </a:cubicBezTo>
                <a:cubicBezTo>
                  <a:pt x="8919528" y="7403657"/>
                  <a:pt x="8703768" y="7382707"/>
                  <a:pt x="8488008" y="7394679"/>
                </a:cubicBezTo>
                <a:cubicBezTo>
                  <a:pt x="8444064" y="7394679"/>
                  <a:pt x="8400122" y="7404253"/>
                  <a:pt x="8358816" y="7409043"/>
                </a:cubicBezTo>
                <a:lnTo>
                  <a:pt x="8358816" y="7431187"/>
                </a:lnTo>
                <a:cubicBezTo>
                  <a:pt x="8447668" y="7452733"/>
                  <a:pt x="8537314" y="7468115"/>
                  <a:pt x="8627308" y="7477269"/>
                </a:cubicBezTo>
                <a:cubicBezTo>
                  <a:pt x="8828128" y="7486247"/>
                  <a:pt x="9028946" y="7484452"/>
                  <a:pt x="9229764" y="7485054"/>
                </a:cubicBezTo>
                <a:cubicBezTo>
                  <a:pt x="9351048" y="7485054"/>
                  <a:pt x="9471890" y="7474877"/>
                  <a:pt x="9592734" y="7480861"/>
                </a:cubicBezTo>
                <a:cubicBezTo>
                  <a:pt x="9764988" y="7488640"/>
                  <a:pt x="9937246" y="7505402"/>
                  <a:pt x="10109504" y="7520965"/>
                </a:cubicBezTo>
                <a:cubicBezTo>
                  <a:pt x="10206614" y="7529938"/>
                  <a:pt x="10303728" y="7547899"/>
                  <a:pt x="10401284" y="7556275"/>
                </a:cubicBezTo>
                <a:cubicBezTo>
                  <a:pt x="10470228" y="7564355"/>
                  <a:pt x="10536100" y="7599067"/>
                  <a:pt x="10591114" y="7656229"/>
                </a:cubicBezTo>
                <a:cubicBezTo>
                  <a:pt x="10582766" y="7661611"/>
                  <a:pt x="10577932" y="7667599"/>
                  <a:pt x="10574418" y="7666400"/>
                </a:cubicBezTo>
                <a:cubicBezTo>
                  <a:pt x="10457308" y="7625941"/>
                  <a:pt x="10337080" y="7604453"/>
                  <a:pt x="10216284" y="7602362"/>
                </a:cubicBezTo>
                <a:cubicBezTo>
                  <a:pt x="10091044" y="7591589"/>
                  <a:pt x="9966248" y="7570639"/>
                  <a:pt x="9841008" y="7554479"/>
                </a:cubicBezTo>
                <a:cubicBezTo>
                  <a:pt x="9800584" y="7549689"/>
                  <a:pt x="9759276" y="7536523"/>
                  <a:pt x="9722364" y="7577821"/>
                </a:cubicBezTo>
                <a:cubicBezTo>
                  <a:pt x="9710850" y="7584525"/>
                  <a:pt x="9698064" y="7585960"/>
                  <a:pt x="9685892" y="7582009"/>
                </a:cubicBezTo>
                <a:cubicBezTo>
                  <a:pt x="9611190" y="7574230"/>
                  <a:pt x="9536926" y="7561064"/>
                  <a:pt x="9462224" y="7558070"/>
                </a:cubicBezTo>
                <a:cubicBezTo>
                  <a:pt x="9264040" y="7549689"/>
                  <a:pt x="9066736" y="7540711"/>
                  <a:pt x="8867676" y="7540711"/>
                </a:cubicBezTo>
                <a:cubicBezTo>
                  <a:pt x="8691904" y="7540711"/>
                  <a:pt x="8512618" y="7552081"/>
                  <a:pt x="8335086" y="7561064"/>
                </a:cubicBezTo>
                <a:cubicBezTo>
                  <a:pt x="8247552" y="7564596"/>
                  <a:pt x="8160460" y="7579439"/>
                  <a:pt x="8074946" y="7605351"/>
                </a:cubicBezTo>
                <a:cubicBezTo>
                  <a:pt x="8114492" y="7611931"/>
                  <a:pt x="8154042" y="7622113"/>
                  <a:pt x="8194030" y="7623307"/>
                </a:cubicBezTo>
                <a:cubicBezTo>
                  <a:pt x="8315312" y="7626898"/>
                  <a:pt x="8436596" y="7618522"/>
                  <a:pt x="8557440" y="7630489"/>
                </a:cubicBezTo>
                <a:cubicBezTo>
                  <a:pt x="8711676" y="7646047"/>
                  <a:pt x="8865040" y="7636473"/>
                  <a:pt x="9019718" y="7639467"/>
                </a:cubicBezTo>
                <a:cubicBezTo>
                  <a:pt x="9318532" y="7644853"/>
                  <a:pt x="9616902" y="7666400"/>
                  <a:pt x="9915716" y="7682560"/>
                </a:cubicBezTo>
                <a:cubicBezTo>
                  <a:pt x="9994810" y="7687345"/>
                  <a:pt x="10073906" y="7696925"/>
                  <a:pt x="10153448" y="7705897"/>
                </a:cubicBezTo>
                <a:cubicBezTo>
                  <a:pt x="10174628" y="7706800"/>
                  <a:pt x="10194970" y="7717090"/>
                  <a:pt x="10211448" y="7735229"/>
                </a:cubicBezTo>
                <a:lnTo>
                  <a:pt x="9854192" y="7735229"/>
                </a:lnTo>
                <a:cubicBezTo>
                  <a:pt x="9834420" y="7775929"/>
                  <a:pt x="9844964" y="7804057"/>
                  <a:pt x="9874408" y="7817222"/>
                </a:cubicBezTo>
                <a:cubicBezTo>
                  <a:pt x="9896464" y="7827275"/>
                  <a:pt x="9919712" y="7831705"/>
                  <a:pt x="9942958" y="7830388"/>
                </a:cubicBezTo>
                <a:cubicBezTo>
                  <a:pt x="10029924" y="7819673"/>
                  <a:pt x="10117456" y="7838409"/>
                  <a:pt x="10197828" y="7884851"/>
                </a:cubicBezTo>
                <a:cubicBezTo>
                  <a:pt x="10197828" y="7901613"/>
                  <a:pt x="10168824" y="7931536"/>
                  <a:pt x="10202660" y="7944702"/>
                </a:cubicBezTo>
                <a:cubicBezTo>
                  <a:pt x="10237552" y="7957153"/>
                  <a:pt x="10272924" y="7967147"/>
                  <a:pt x="10308564" y="7974629"/>
                </a:cubicBezTo>
                <a:cubicBezTo>
                  <a:pt x="10332292" y="7980613"/>
                  <a:pt x="10356460" y="7984204"/>
                  <a:pt x="10380628" y="7988994"/>
                </a:cubicBezTo>
                <a:lnTo>
                  <a:pt x="10380628" y="8015923"/>
                </a:lnTo>
                <a:lnTo>
                  <a:pt x="10289668" y="8042855"/>
                </a:lnTo>
                <a:cubicBezTo>
                  <a:pt x="10287470" y="8071589"/>
                  <a:pt x="10284396" y="8102711"/>
                  <a:pt x="10281316" y="8140413"/>
                </a:cubicBezTo>
                <a:lnTo>
                  <a:pt x="10045344" y="8119468"/>
                </a:lnTo>
                <a:cubicBezTo>
                  <a:pt x="10045344" y="8125451"/>
                  <a:pt x="10043150" y="8132037"/>
                  <a:pt x="10042270" y="8138622"/>
                </a:cubicBezTo>
                <a:lnTo>
                  <a:pt x="10160476" y="8178119"/>
                </a:lnTo>
                <a:cubicBezTo>
                  <a:pt x="10204242" y="8190511"/>
                  <a:pt x="10246644" y="8210622"/>
                  <a:pt x="10286592" y="8237969"/>
                </a:cubicBezTo>
                <a:cubicBezTo>
                  <a:pt x="10274288" y="8242163"/>
                  <a:pt x="10261984" y="8252936"/>
                  <a:pt x="10250556" y="8250543"/>
                </a:cubicBezTo>
                <a:cubicBezTo>
                  <a:pt x="10109942" y="8224804"/>
                  <a:pt x="9969762" y="8197273"/>
                  <a:pt x="9829586" y="8170937"/>
                </a:cubicBezTo>
                <a:cubicBezTo>
                  <a:pt x="9811702" y="8166991"/>
                  <a:pt x="9793640" y="8164771"/>
                  <a:pt x="9775536" y="8164357"/>
                </a:cubicBezTo>
                <a:cubicBezTo>
                  <a:pt x="9616022" y="8164357"/>
                  <a:pt x="9456508" y="8158970"/>
                  <a:pt x="9296996" y="8164357"/>
                </a:cubicBezTo>
                <a:cubicBezTo>
                  <a:pt x="9192414" y="8169739"/>
                  <a:pt x="9087828" y="8194881"/>
                  <a:pt x="8983248" y="8210439"/>
                </a:cubicBezTo>
                <a:cubicBezTo>
                  <a:pt x="8814812" y="8240787"/>
                  <a:pt x="8645148" y="8256167"/>
                  <a:pt x="8475268" y="8256527"/>
                </a:cubicBezTo>
                <a:cubicBezTo>
                  <a:pt x="8421480" y="8260177"/>
                  <a:pt x="8367870" y="8268617"/>
                  <a:pt x="8314874" y="8281660"/>
                </a:cubicBezTo>
                <a:cubicBezTo>
                  <a:pt x="8277480" y="8290583"/>
                  <a:pt x="8239382" y="8292976"/>
                  <a:pt x="8201502" y="8288842"/>
                </a:cubicBezTo>
                <a:cubicBezTo>
                  <a:pt x="8101092" y="8262215"/>
                  <a:pt x="7997824" y="8262215"/>
                  <a:pt x="7897416" y="8288842"/>
                </a:cubicBezTo>
                <a:cubicBezTo>
                  <a:pt x="7856504" y="8298180"/>
                  <a:pt x="7814672" y="8296143"/>
                  <a:pt x="7774376" y="8282859"/>
                </a:cubicBezTo>
                <a:cubicBezTo>
                  <a:pt x="7700686" y="8269392"/>
                  <a:pt x="7626156" y="8266397"/>
                  <a:pt x="7552026" y="8273881"/>
                </a:cubicBezTo>
                <a:cubicBezTo>
                  <a:pt x="7462208" y="8267118"/>
                  <a:pt x="7372080" y="8270531"/>
                  <a:pt x="7282656" y="8284057"/>
                </a:cubicBezTo>
                <a:cubicBezTo>
                  <a:pt x="7106884" y="8320565"/>
                  <a:pt x="6931112" y="8349891"/>
                  <a:pt x="6755342" y="8389393"/>
                </a:cubicBezTo>
                <a:cubicBezTo>
                  <a:pt x="6511456" y="8445056"/>
                  <a:pt x="6268456" y="8509094"/>
                  <a:pt x="6025012" y="8568944"/>
                </a:cubicBezTo>
                <a:cubicBezTo>
                  <a:pt x="6000402" y="8574928"/>
                  <a:pt x="5974915" y="8574331"/>
                  <a:pt x="5939320" y="8577922"/>
                </a:cubicBezTo>
                <a:cubicBezTo>
                  <a:pt x="5959182" y="8533689"/>
                  <a:pt x="5993592" y="8505320"/>
                  <a:pt x="6031603" y="8501912"/>
                </a:cubicBezTo>
                <a:cubicBezTo>
                  <a:pt x="6089168" y="8483354"/>
                  <a:pt x="6147612" y="8467796"/>
                  <a:pt x="6207374" y="8454029"/>
                </a:cubicBezTo>
                <a:cubicBezTo>
                  <a:pt x="6417860" y="8403758"/>
                  <a:pt x="6628788" y="8355879"/>
                  <a:pt x="6839272" y="8306201"/>
                </a:cubicBezTo>
                <a:cubicBezTo>
                  <a:pt x="6883216" y="8295427"/>
                  <a:pt x="6927158" y="8278671"/>
                  <a:pt x="6986482" y="8260715"/>
                </a:cubicBezTo>
                <a:cubicBezTo>
                  <a:pt x="6924036" y="8239529"/>
                  <a:pt x="6859004" y="8236895"/>
                  <a:pt x="6795768" y="8252936"/>
                </a:cubicBezTo>
                <a:cubicBezTo>
                  <a:pt x="6505702" y="8287471"/>
                  <a:pt x="6218272" y="8355515"/>
                  <a:pt x="5936684" y="8456426"/>
                </a:cubicBezTo>
                <a:cubicBezTo>
                  <a:pt x="5763988" y="8516276"/>
                  <a:pt x="5590415" y="8565353"/>
                  <a:pt x="5418599" y="8627596"/>
                </a:cubicBezTo>
                <a:cubicBezTo>
                  <a:pt x="5181747" y="8712584"/>
                  <a:pt x="4945772" y="8799969"/>
                  <a:pt x="4711556" y="8894532"/>
                </a:cubicBezTo>
                <a:cubicBezTo>
                  <a:pt x="4499314" y="8980117"/>
                  <a:pt x="4289267" y="9074083"/>
                  <a:pt x="4078340" y="9168646"/>
                </a:cubicBezTo>
                <a:cubicBezTo>
                  <a:pt x="3943302" y="9227302"/>
                  <a:pt x="3808222" y="9285352"/>
                  <a:pt x="3673184" y="9342810"/>
                </a:cubicBezTo>
                <a:cubicBezTo>
                  <a:pt x="3656401" y="9351965"/>
                  <a:pt x="3638514" y="9356637"/>
                  <a:pt x="3620455" y="9356578"/>
                </a:cubicBezTo>
                <a:cubicBezTo>
                  <a:pt x="3516312" y="9345202"/>
                  <a:pt x="3424910" y="9405058"/>
                  <a:pt x="3329114" y="9446351"/>
                </a:cubicBezTo>
                <a:cubicBezTo>
                  <a:pt x="3233319" y="9487648"/>
                  <a:pt x="3127415" y="9530742"/>
                  <a:pt x="3024590" y="9563062"/>
                </a:cubicBezTo>
                <a:cubicBezTo>
                  <a:pt x="2939341" y="9589393"/>
                  <a:pt x="2851455" y="9597774"/>
                  <a:pt x="2765764" y="9622912"/>
                </a:cubicBezTo>
                <a:cubicBezTo>
                  <a:pt x="2703148" y="9642782"/>
                  <a:pt x="2641495" y="9667920"/>
                  <a:pt x="2581207" y="9698326"/>
                </a:cubicBezTo>
                <a:cubicBezTo>
                  <a:pt x="2534186" y="9720469"/>
                  <a:pt x="2490243" y="9748596"/>
                  <a:pt x="2443664" y="9698326"/>
                </a:cubicBezTo>
                <a:cubicBezTo>
                  <a:pt x="2433997" y="9686950"/>
                  <a:pt x="2414222" y="9691143"/>
                  <a:pt x="2399721" y="9688149"/>
                </a:cubicBezTo>
                <a:cubicBezTo>
                  <a:pt x="2386538" y="9601365"/>
                  <a:pt x="2406751" y="9551692"/>
                  <a:pt x="2464318" y="9528946"/>
                </a:cubicBezTo>
                <a:cubicBezTo>
                  <a:pt x="2484488" y="9524517"/>
                  <a:pt x="2504350" y="9517694"/>
                  <a:pt x="2523639" y="9508593"/>
                </a:cubicBezTo>
                <a:cubicBezTo>
                  <a:pt x="2536822" y="9499620"/>
                  <a:pt x="2545170" y="9477477"/>
                  <a:pt x="2563189" y="9448743"/>
                </a:cubicBezTo>
                <a:cubicBezTo>
                  <a:pt x="2486288" y="9434980"/>
                  <a:pt x="2439270" y="9497223"/>
                  <a:pt x="2383463" y="9508593"/>
                </a:cubicBezTo>
                <a:cubicBezTo>
                  <a:pt x="2327655" y="9519968"/>
                  <a:pt x="2266574" y="9530145"/>
                  <a:pt x="2207692" y="9540918"/>
                </a:cubicBezTo>
                <a:cubicBezTo>
                  <a:pt x="2148806" y="9551692"/>
                  <a:pt x="2095638" y="9591791"/>
                  <a:pt x="2031921" y="9573233"/>
                </a:cubicBezTo>
                <a:cubicBezTo>
                  <a:pt x="2035434" y="9526554"/>
                  <a:pt x="2060482" y="9522963"/>
                  <a:pt x="2081575" y="9522366"/>
                </a:cubicBezTo>
                <a:cubicBezTo>
                  <a:pt x="2182644" y="9522366"/>
                  <a:pt x="2271848" y="9462511"/>
                  <a:pt x="2362370" y="9413434"/>
                </a:cubicBezTo>
                <a:cubicBezTo>
                  <a:pt x="2418616" y="9381711"/>
                  <a:pt x="2465637" y="9325451"/>
                  <a:pt x="2529354" y="9309893"/>
                </a:cubicBezTo>
                <a:cubicBezTo>
                  <a:pt x="2573297" y="9299120"/>
                  <a:pt x="2573297" y="9276374"/>
                  <a:pt x="2552642" y="9190193"/>
                </a:cubicBezTo>
                <a:lnTo>
                  <a:pt x="2666456" y="9074083"/>
                </a:lnTo>
                <a:lnTo>
                  <a:pt x="2661183" y="9059122"/>
                </a:lnTo>
                <a:cubicBezTo>
                  <a:pt x="2612448" y="9063009"/>
                  <a:pt x="2563935" y="9070196"/>
                  <a:pt x="2515729" y="9080668"/>
                </a:cubicBezTo>
                <a:cubicBezTo>
                  <a:pt x="2455528" y="9109096"/>
                  <a:pt x="2388910" y="9076416"/>
                  <a:pt x="2355778" y="9002261"/>
                </a:cubicBezTo>
                <a:cubicBezTo>
                  <a:pt x="2344355" y="8978322"/>
                  <a:pt x="2320184" y="8965753"/>
                  <a:pt x="2302169" y="8947797"/>
                </a:cubicBezTo>
                <a:lnTo>
                  <a:pt x="2392691" y="8855627"/>
                </a:lnTo>
                <a:cubicBezTo>
                  <a:pt x="2392691" y="8849046"/>
                  <a:pt x="2387856" y="8843058"/>
                  <a:pt x="2385220" y="8836478"/>
                </a:cubicBezTo>
                <a:cubicBezTo>
                  <a:pt x="2298609" y="8874604"/>
                  <a:pt x="2210593" y="8906563"/>
                  <a:pt x="2121563" y="8932234"/>
                </a:cubicBezTo>
                <a:lnTo>
                  <a:pt x="2115410" y="8909494"/>
                </a:lnTo>
                <a:cubicBezTo>
                  <a:pt x="2123320" y="8899440"/>
                  <a:pt x="2132374" y="8891178"/>
                  <a:pt x="2142218" y="8884953"/>
                </a:cubicBezTo>
                <a:cubicBezTo>
                  <a:pt x="2224124" y="8853471"/>
                  <a:pt x="2301553" y="8803319"/>
                  <a:pt x="2371160" y="8736528"/>
                </a:cubicBezTo>
                <a:cubicBezTo>
                  <a:pt x="2389308" y="8724438"/>
                  <a:pt x="2408728" y="8716175"/>
                  <a:pt x="2428724" y="8711987"/>
                </a:cubicBezTo>
                <a:cubicBezTo>
                  <a:pt x="2483786" y="8697504"/>
                  <a:pt x="2525092" y="8634901"/>
                  <a:pt x="2529792" y="8558768"/>
                </a:cubicBezTo>
                <a:cubicBezTo>
                  <a:pt x="2471964" y="8562719"/>
                  <a:pt x="2416026" y="8588217"/>
                  <a:pt x="2368081" y="8632386"/>
                </a:cubicBezTo>
                <a:cubicBezTo>
                  <a:pt x="2223686" y="8748377"/>
                  <a:pt x="2067251" y="8833903"/>
                  <a:pt x="1904044" y="8886151"/>
                </a:cubicBezTo>
                <a:cubicBezTo>
                  <a:pt x="1827147" y="8908295"/>
                  <a:pt x="1745411" y="8902311"/>
                  <a:pt x="1673345" y="8956775"/>
                </a:cubicBezTo>
                <a:cubicBezTo>
                  <a:pt x="1661042" y="8965753"/>
                  <a:pt x="1638192" y="8956775"/>
                  <a:pt x="1622373" y="8946002"/>
                </a:cubicBezTo>
                <a:cubicBezTo>
                  <a:pt x="1563486" y="8914278"/>
                  <a:pt x="1564367" y="8913682"/>
                  <a:pt x="1523060" y="8981311"/>
                </a:cubicBezTo>
                <a:cubicBezTo>
                  <a:pt x="1507241" y="9007051"/>
                  <a:pt x="1488346" y="9029194"/>
                  <a:pt x="1467253" y="9057923"/>
                </a:cubicBezTo>
                <a:cubicBezTo>
                  <a:pt x="1419793" y="8938223"/>
                  <a:pt x="1498892" y="8846052"/>
                  <a:pt x="1495814" y="8730540"/>
                </a:cubicBezTo>
                <a:cubicBezTo>
                  <a:pt x="1409424" y="8758731"/>
                  <a:pt x="1332259" y="8824747"/>
                  <a:pt x="1276100" y="8918471"/>
                </a:cubicBezTo>
                <a:cubicBezTo>
                  <a:pt x="1282518" y="8856465"/>
                  <a:pt x="1309192" y="8801701"/>
                  <a:pt x="1348608" y="8769445"/>
                </a:cubicBezTo>
                <a:cubicBezTo>
                  <a:pt x="1407490" y="8726352"/>
                  <a:pt x="1466815" y="8683860"/>
                  <a:pt x="1524379" y="8640170"/>
                </a:cubicBezTo>
                <a:cubicBezTo>
                  <a:pt x="1631952" y="8572535"/>
                  <a:pt x="1733416" y="8488208"/>
                  <a:pt x="1826705" y="8388797"/>
                </a:cubicBezTo>
                <a:cubicBezTo>
                  <a:pt x="1844680" y="8368863"/>
                  <a:pt x="1864672" y="8352585"/>
                  <a:pt x="1886029" y="8340317"/>
                </a:cubicBezTo>
                <a:cubicBezTo>
                  <a:pt x="2050377" y="8239169"/>
                  <a:pt x="2215160" y="8139816"/>
                  <a:pt x="2379946" y="8041065"/>
                </a:cubicBezTo>
                <a:cubicBezTo>
                  <a:pt x="2459484" y="7991988"/>
                  <a:pt x="2539459" y="7942309"/>
                  <a:pt x="2617678" y="7888443"/>
                </a:cubicBezTo>
                <a:cubicBezTo>
                  <a:pt x="2640133" y="7872885"/>
                  <a:pt x="2657974" y="7847327"/>
                  <a:pt x="2668212" y="7816029"/>
                </a:cubicBezTo>
                <a:cubicBezTo>
                  <a:pt x="2676253" y="7774129"/>
                  <a:pt x="2702489" y="7743367"/>
                  <a:pt x="2734128" y="7738815"/>
                </a:cubicBezTo>
                <a:cubicBezTo>
                  <a:pt x="2876942" y="7705897"/>
                  <a:pt x="2992070" y="7583207"/>
                  <a:pt x="3124340" y="7515573"/>
                </a:cubicBezTo>
                <a:cubicBezTo>
                  <a:pt x="3180629" y="7486671"/>
                  <a:pt x="3233362" y="7446267"/>
                  <a:pt x="3280778" y="7395873"/>
                </a:cubicBezTo>
                <a:cubicBezTo>
                  <a:pt x="3268562" y="7393120"/>
                  <a:pt x="3256081" y="7393120"/>
                  <a:pt x="3243865" y="7395873"/>
                </a:cubicBezTo>
                <a:cubicBezTo>
                  <a:pt x="3079825" y="7480447"/>
                  <a:pt x="2916183" y="7565671"/>
                  <a:pt x="2753023" y="7651439"/>
                </a:cubicBezTo>
                <a:lnTo>
                  <a:pt x="2543414" y="7759167"/>
                </a:lnTo>
                <a:cubicBezTo>
                  <a:pt x="2524519" y="7768742"/>
                  <a:pt x="2499471" y="7783703"/>
                  <a:pt x="2492003" y="7744803"/>
                </a:cubicBezTo>
                <a:cubicBezTo>
                  <a:pt x="2488925" y="7729245"/>
                  <a:pt x="2504744" y="7704107"/>
                  <a:pt x="2515729" y="7684953"/>
                </a:cubicBezTo>
                <a:cubicBezTo>
                  <a:pt x="2525707" y="7673641"/>
                  <a:pt x="2537438" y="7665443"/>
                  <a:pt x="2550006" y="7661013"/>
                </a:cubicBezTo>
                <a:cubicBezTo>
                  <a:pt x="2651074" y="7609539"/>
                  <a:pt x="2753023" y="7561661"/>
                  <a:pt x="2853650" y="7507197"/>
                </a:cubicBezTo>
                <a:cubicBezTo>
                  <a:pt x="2954280" y="7452733"/>
                  <a:pt x="3042608" y="7397071"/>
                  <a:pt x="3137523" y="7343205"/>
                </a:cubicBezTo>
                <a:cubicBezTo>
                  <a:pt x="3181466" y="7318669"/>
                  <a:pt x="3225409" y="7295327"/>
                  <a:pt x="3266715" y="7273779"/>
                </a:cubicBezTo>
                <a:cubicBezTo>
                  <a:pt x="3325641" y="7251636"/>
                  <a:pt x="3376219" y="7199925"/>
                  <a:pt x="3408210" y="7128947"/>
                </a:cubicBezTo>
                <a:cubicBezTo>
                  <a:pt x="3387732" y="7134328"/>
                  <a:pt x="3367606" y="7141929"/>
                  <a:pt x="3348009" y="7151682"/>
                </a:cubicBezTo>
                <a:cubicBezTo>
                  <a:pt x="3265835" y="7201361"/>
                  <a:pt x="3186739" y="7261813"/>
                  <a:pt x="3102367" y="7303105"/>
                </a:cubicBezTo>
                <a:cubicBezTo>
                  <a:pt x="2952082" y="7376121"/>
                  <a:pt x="2798722" y="7438369"/>
                  <a:pt x="2646681" y="7504805"/>
                </a:cubicBezTo>
                <a:cubicBezTo>
                  <a:pt x="2631959" y="7505939"/>
                  <a:pt x="2617240" y="7504745"/>
                  <a:pt x="2602738" y="7501214"/>
                </a:cubicBezTo>
                <a:cubicBezTo>
                  <a:pt x="2684470" y="7394082"/>
                  <a:pt x="2786858" y="7366547"/>
                  <a:pt x="2874743" y="7270791"/>
                </a:cubicBezTo>
                <a:cubicBezTo>
                  <a:pt x="2855762" y="7266178"/>
                  <a:pt x="2836425" y="7264565"/>
                  <a:pt x="2817179" y="7266001"/>
                </a:cubicBezTo>
                <a:cubicBezTo>
                  <a:pt x="2725338" y="7297719"/>
                  <a:pt x="2633060" y="7325851"/>
                  <a:pt x="2542534" y="7365950"/>
                </a:cubicBezTo>
                <a:cubicBezTo>
                  <a:pt x="2471348" y="7395873"/>
                  <a:pt x="2402358" y="7434778"/>
                  <a:pt x="2332928" y="7470689"/>
                </a:cubicBezTo>
                <a:cubicBezTo>
                  <a:pt x="2263500" y="7506601"/>
                  <a:pt x="2201100" y="7537722"/>
                  <a:pt x="2139139" y="7576025"/>
                </a:cubicBezTo>
                <a:cubicBezTo>
                  <a:pt x="2108818" y="7597513"/>
                  <a:pt x="2079467" y="7621511"/>
                  <a:pt x="2051254" y="7647847"/>
                </a:cubicBezTo>
                <a:cubicBezTo>
                  <a:pt x="2045321" y="7653949"/>
                  <a:pt x="2038820" y="7658976"/>
                  <a:pt x="2031921" y="7662809"/>
                </a:cubicBezTo>
                <a:cubicBezTo>
                  <a:pt x="1878558" y="7741212"/>
                  <a:pt x="1724318" y="7814228"/>
                  <a:pt x="1572276" y="7898619"/>
                </a:cubicBezTo>
                <a:cubicBezTo>
                  <a:pt x="1507197" y="7941293"/>
                  <a:pt x="1444226" y="7989655"/>
                  <a:pt x="1383760" y="8043457"/>
                </a:cubicBezTo>
                <a:cubicBezTo>
                  <a:pt x="1368382" y="8055429"/>
                  <a:pt x="1351244" y="8078170"/>
                  <a:pt x="1336305" y="8075777"/>
                </a:cubicBezTo>
                <a:cubicBezTo>
                  <a:pt x="1229963" y="8062010"/>
                  <a:pt x="1170638" y="8178119"/>
                  <a:pt x="1095056" y="8241561"/>
                </a:cubicBezTo>
                <a:cubicBezTo>
                  <a:pt x="988276" y="8331935"/>
                  <a:pt x="891600" y="8443857"/>
                  <a:pt x="790531" y="8545602"/>
                </a:cubicBezTo>
                <a:cubicBezTo>
                  <a:pt x="775943" y="8559907"/>
                  <a:pt x="759949" y="8571337"/>
                  <a:pt x="743076" y="8579718"/>
                </a:cubicBezTo>
                <a:cubicBezTo>
                  <a:pt x="712754" y="8595281"/>
                  <a:pt x="688144" y="8590491"/>
                  <a:pt x="675403" y="8541414"/>
                </a:cubicBezTo>
                <a:cubicBezTo>
                  <a:pt x="666747" y="8515378"/>
                  <a:pt x="656287" y="8490542"/>
                  <a:pt x="644202" y="8467199"/>
                </a:cubicBezTo>
                <a:cubicBezTo>
                  <a:pt x="657385" y="8442180"/>
                  <a:pt x="669558" y="8416208"/>
                  <a:pt x="680676" y="8389393"/>
                </a:cubicBezTo>
                <a:cubicBezTo>
                  <a:pt x="691132" y="8365331"/>
                  <a:pt x="698032" y="8338699"/>
                  <a:pt x="700889" y="8310991"/>
                </a:cubicBezTo>
                <a:cubicBezTo>
                  <a:pt x="703964" y="8246351"/>
                  <a:pt x="667931" y="8206849"/>
                  <a:pt x="627064" y="8239169"/>
                </a:cubicBezTo>
                <a:cubicBezTo>
                  <a:pt x="578068" y="8282799"/>
                  <a:pt x="531753" y="8331877"/>
                  <a:pt x="488644" y="8385803"/>
                </a:cubicBezTo>
                <a:cubicBezTo>
                  <a:pt x="458326" y="8419913"/>
                  <a:pt x="430199" y="8458222"/>
                  <a:pt x="400758" y="8495326"/>
                </a:cubicBezTo>
                <a:cubicBezTo>
                  <a:pt x="376152" y="8448647"/>
                  <a:pt x="397683" y="8430691"/>
                  <a:pt x="412185" y="8414531"/>
                </a:cubicBezTo>
                <a:cubicBezTo>
                  <a:pt x="463157" y="8354681"/>
                  <a:pt x="516770" y="8300213"/>
                  <a:pt x="567743" y="8241561"/>
                </a:cubicBezTo>
                <a:cubicBezTo>
                  <a:pt x="588086" y="8215767"/>
                  <a:pt x="607292" y="8188415"/>
                  <a:pt x="625307" y="8159567"/>
                </a:cubicBezTo>
                <a:cubicBezTo>
                  <a:pt x="573454" y="8138021"/>
                  <a:pt x="511497" y="8219417"/>
                  <a:pt x="493479" y="8105103"/>
                </a:cubicBezTo>
                <a:cubicBezTo>
                  <a:pt x="518965" y="8067993"/>
                  <a:pt x="577848" y="8085352"/>
                  <a:pt x="584881" y="8006949"/>
                </a:cubicBezTo>
                <a:cubicBezTo>
                  <a:pt x="549507" y="7962119"/>
                  <a:pt x="499234" y="7946379"/>
                  <a:pt x="453053" y="7965651"/>
                </a:cubicBezTo>
                <a:cubicBezTo>
                  <a:pt x="387575" y="7992585"/>
                  <a:pt x="330891" y="7962061"/>
                  <a:pt x="261462" y="7912387"/>
                </a:cubicBezTo>
                <a:cubicBezTo>
                  <a:pt x="349347" y="7848343"/>
                  <a:pt x="428005" y="7805852"/>
                  <a:pt x="476341" y="7686151"/>
                </a:cubicBezTo>
                <a:cubicBezTo>
                  <a:pt x="432398" y="7701709"/>
                  <a:pt x="395927" y="7760366"/>
                  <a:pt x="352860" y="7698119"/>
                </a:cubicBezTo>
                <a:cubicBezTo>
                  <a:pt x="397462" y="7648983"/>
                  <a:pt x="423434" y="7575127"/>
                  <a:pt x="423608" y="7497021"/>
                </a:cubicBezTo>
                <a:cubicBezTo>
                  <a:pt x="403130" y="7494811"/>
                  <a:pt x="382830" y="7489962"/>
                  <a:pt x="362969" y="7482657"/>
                </a:cubicBezTo>
                <a:cubicBezTo>
                  <a:pt x="351940" y="7476313"/>
                  <a:pt x="343810" y="7463206"/>
                  <a:pt x="340996" y="7447347"/>
                </a:cubicBezTo>
                <a:cubicBezTo>
                  <a:pt x="340996" y="7434778"/>
                  <a:pt x="352860" y="7410237"/>
                  <a:pt x="360332" y="7409641"/>
                </a:cubicBezTo>
                <a:cubicBezTo>
                  <a:pt x="437233" y="7405453"/>
                  <a:pt x="423170" y="7323459"/>
                  <a:pt x="440746" y="7250437"/>
                </a:cubicBezTo>
                <a:cubicBezTo>
                  <a:pt x="418776" y="7257023"/>
                  <a:pt x="403395" y="7254631"/>
                  <a:pt x="396803" y="7264205"/>
                </a:cubicBezTo>
                <a:cubicBezTo>
                  <a:pt x="337041" y="7345602"/>
                  <a:pt x="268930" y="7417419"/>
                  <a:pt x="235972" y="7529341"/>
                </a:cubicBezTo>
                <a:cubicBezTo>
                  <a:pt x="229601" y="7548555"/>
                  <a:pt x="222264" y="7567166"/>
                  <a:pt x="214002" y="7585003"/>
                </a:cubicBezTo>
                <a:cubicBezTo>
                  <a:pt x="177528" y="7672981"/>
                  <a:pt x="177528" y="7668195"/>
                  <a:pt x="100189" y="7662809"/>
                </a:cubicBezTo>
                <a:cubicBezTo>
                  <a:pt x="65753" y="7667835"/>
                  <a:pt x="32016" y="7679507"/>
                  <a:pt x="0" y="7697521"/>
                </a:cubicBezTo>
                <a:cubicBezTo>
                  <a:pt x="150321" y="7504025"/>
                  <a:pt x="288089" y="7293111"/>
                  <a:pt x="411747" y="7067295"/>
                </a:cubicBezTo>
                <a:cubicBezTo>
                  <a:pt x="342756" y="7116373"/>
                  <a:pt x="276840" y="7164255"/>
                  <a:pt x="188516" y="7127146"/>
                </a:cubicBezTo>
                <a:cubicBezTo>
                  <a:pt x="201257" y="7109190"/>
                  <a:pt x="207849" y="7090637"/>
                  <a:pt x="217077" y="7088241"/>
                </a:cubicBezTo>
                <a:cubicBezTo>
                  <a:pt x="272008" y="7066516"/>
                  <a:pt x="320431" y="7021687"/>
                  <a:pt x="355497" y="6960164"/>
                </a:cubicBezTo>
                <a:cubicBezTo>
                  <a:pt x="447164" y="6822211"/>
                  <a:pt x="553506" y="6703764"/>
                  <a:pt x="671006" y="6608841"/>
                </a:cubicBezTo>
                <a:cubicBezTo>
                  <a:pt x="725760" y="6556533"/>
                  <a:pt x="773393" y="6491480"/>
                  <a:pt x="811625" y="6416722"/>
                </a:cubicBezTo>
                <a:cubicBezTo>
                  <a:pt x="840714" y="6376564"/>
                  <a:pt x="845285" y="6314261"/>
                  <a:pt x="822609" y="6267098"/>
                </a:cubicBezTo>
                <a:cubicBezTo>
                  <a:pt x="803497" y="6281819"/>
                  <a:pt x="784997" y="6297978"/>
                  <a:pt x="767244" y="6315574"/>
                </a:cubicBezTo>
                <a:cubicBezTo>
                  <a:pt x="723301" y="6365850"/>
                  <a:pt x="676721" y="6419716"/>
                  <a:pt x="631018" y="6470589"/>
                </a:cubicBezTo>
                <a:cubicBezTo>
                  <a:pt x="601842" y="6511882"/>
                  <a:pt x="559568" y="6530918"/>
                  <a:pt x="518088" y="6521461"/>
                </a:cubicBezTo>
                <a:cubicBezTo>
                  <a:pt x="518088" y="6468793"/>
                  <a:pt x="546650" y="6465202"/>
                  <a:pt x="566424" y="6446650"/>
                </a:cubicBezTo>
                <a:cubicBezTo>
                  <a:pt x="635854" y="6382009"/>
                  <a:pt x="704714" y="6315757"/>
                  <a:pt x="772955" y="6247945"/>
                </a:cubicBezTo>
                <a:cubicBezTo>
                  <a:pt x="799365" y="6228194"/>
                  <a:pt x="809517" y="6183369"/>
                  <a:pt x="795805" y="6146796"/>
                </a:cubicBezTo>
                <a:cubicBezTo>
                  <a:pt x="701769" y="6201260"/>
                  <a:pt x="633655" y="6314977"/>
                  <a:pt x="534785" y="6346700"/>
                </a:cubicBezTo>
                <a:cubicBezTo>
                  <a:pt x="584439" y="6256326"/>
                  <a:pt x="660463" y="6218619"/>
                  <a:pt x="724177" y="6156968"/>
                </a:cubicBezTo>
                <a:cubicBezTo>
                  <a:pt x="761177" y="6120041"/>
                  <a:pt x="793740" y="6075694"/>
                  <a:pt x="820853" y="6025300"/>
                </a:cubicBezTo>
                <a:cubicBezTo>
                  <a:pt x="844054" y="5985862"/>
                  <a:pt x="850515" y="5932829"/>
                  <a:pt x="837991" y="5885251"/>
                </a:cubicBezTo>
                <a:cubicBezTo>
                  <a:pt x="825905" y="5837369"/>
                  <a:pt x="837991" y="5784345"/>
                  <a:pt x="867870" y="5754176"/>
                </a:cubicBezTo>
                <a:cubicBezTo>
                  <a:pt x="917090" y="5687745"/>
                  <a:pt x="961471" y="5613530"/>
                  <a:pt x="1012444" y="5549492"/>
                </a:cubicBezTo>
                <a:cubicBezTo>
                  <a:pt x="1049487" y="5514716"/>
                  <a:pt x="1066009" y="5451511"/>
                  <a:pt x="1053312" y="5392682"/>
                </a:cubicBezTo>
                <a:cubicBezTo>
                  <a:pt x="1051113" y="5369640"/>
                  <a:pt x="1051113" y="5346298"/>
                  <a:pt x="1053312" y="5323252"/>
                </a:cubicBezTo>
                <a:cubicBezTo>
                  <a:pt x="983002" y="5313080"/>
                  <a:pt x="933786" y="5356169"/>
                  <a:pt x="848976" y="5498018"/>
                </a:cubicBezTo>
                <a:cubicBezTo>
                  <a:pt x="800202" y="5400461"/>
                  <a:pt x="827883" y="5313080"/>
                  <a:pt x="870949" y="5229286"/>
                </a:cubicBezTo>
                <a:cubicBezTo>
                  <a:pt x="884132" y="5203551"/>
                  <a:pt x="901270" y="5181407"/>
                  <a:pt x="914892" y="5156270"/>
                </a:cubicBezTo>
                <a:cubicBezTo>
                  <a:pt x="938708" y="5124133"/>
                  <a:pt x="941345" y="5072899"/>
                  <a:pt x="921041" y="5036569"/>
                </a:cubicBezTo>
                <a:cubicBezTo>
                  <a:pt x="901488" y="4998088"/>
                  <a:pt x="866686" y="4979590"/>
                  <a:pt x="833156" y="4989885"/>
                </a:cubicBezTo>
                <a:cubicBezTo>
                  <a:pt x="807670" y="4997067"/>
                  <a:pt x="782183" y="5002454"/>
                  <a:pt x="739121" y="5012630"/>
                </a:cubicBezTo>
                <a:cubicBezTo>
                  <a:pt x="747556" y="4989584"/>
                  <a:pt x="757881" y="4967919"/>
                  <a:pt x="769880" y="4947995"/>
                </a:cubicBezTo>
                <a:cubicBezTo>
                  <a:pt x="814920" y="4906278"/>
                  <a:pt x="847393" y="4843794"/>
                  <a:pt x="861279" y="4772031"/>
                </a:cubicBezTo>
                <a:cubicBezTo>
                  <a:pt x="866552" y="4742705"/>
                  <a:pt x="893360" y="4719964"/>
                  <a:pt x="911817" y="4695423"/>
                </a:cubicBezTo>
                <a:cubicBezTo>
                  <a:pt x="960153" y="4631981"/>
                  <a:pt x="958834" y="4626595"/>
                  <a:pt x="934225" y="4534425"/>
                </a:cubicBezTo>
                <a:cubicBezTo>
                  <a:pt x="928162" y="4501986"/>
                  <a:pt x="929393" y="4467753"/>
                  <a:pt x="937741" y="4436271"/>
                </a:cubicBezTo>
                <a:cubicBezTo>
                  <a:pt x="946970" y="4396768"/>
                  <a:pt x="969381" y="4362056"/>
                  <a:pt x="976849" y="4322554"/>
                </a:cubicBezTo>
                <a:cubicBezTo>
                  <a:pt x="985375" y="4283713"/>
                  <a:pt x="986693" y="4242597"/>
                  <a:pt x="980804" y="4202853"/>
                </a:cubicBezTo>
                <a:cubicBezTo>
                  <a:pt x="965864" y="4121457"/>
                  <a:pt x="966744" y="4104700"/>
                  <a:pt x="1015518" y="4052629"/>
                </a:cubicBezTo>
                <a:cubicBezTo>
                  <a:pt x="1034373" y="4035092"/>
                  <a:pt x="1051906" y="4015045"/>
                  <a:pt x="1067813" y="3992777"/>
                </a:cubicBezTo>
                <a:cubicBezTo>
                  <a:pt x="1094397" y="3961055"/>
                  <a:pt x="1097341" y="3906118"/>
                  <a:pt x="1074405" y="3869487"/>
                </a:cubicBezTo>
                <a:cubicBezTo>
                  <a:pt x="1048476" y="3826990"/>
                  <a:pt x="1020354" y="3839564"/>
                  <a:pt x="991792" y="3864099"/>
                </a:cubicBezTo>
                <a:cubicBezTo>
                  <a:pt x="978037" y="3879002"/>
                  <a:pt x="963315" y="3892232"/>
                  <a:pt x="947850" y="3903602"/>
                </a:cubicBezTo>
                <a:cubicBezTo>
                  <a:pt x="925569" y="3913596"/>
                  <a:pt x="902806" y="3921380"/>
                  <a:pt x="879735" y="3926944"/>
                </a:cubicBezTo>
                <a:cubicBezTo>
                  <a:pt x="882372" y="3867094"/>
                  <a:pt x="884570" y="3829387"/>
                  <a:pt x="886769" y="3785095"/>
                </a:cubicBezTo>
                <a:cubicBezTo>
                  <a:pt x="848624" y="3758763"/>
                  <a:pt x="802704" y="3764806"/>
                  <a:pt x="769000" y="3800658"/>
                </a:cubicBezTo>
                <a:cubicBezTo>
                  <a:pt x="738241" y="3830581"/>
                  <a:pt x="709238" y="3860509"/>
                  <a:pt x="666613" y="3908387"/>
                </a:cubicBezTo>
                <a:cubicBezTo>
                  <a:pt x="670612" y="3863922"/>
                  <a:pt x="688760" y="3824059"/>
                  <a:pt x="716271" y="3799465"/>
                </a:cubicBezTo>
                <a:cubicBezTo>
                  <a:pt x="738635" y="3767441"/>
                  <a:pt x="759772" y="3733927"/>
                  <a:pt x="779547" y="3698913"/>
                </a:cubicBezTo>
                <a:cubicBezTo>
                  <a:pt x="800640" y="3664798"/>
                  <a:pt x="819973" y="3627692"/>
                  <a:pt x="843264" y="3595970"/>
                </a:cubicBezTo>
                <a:cubicBezTo>
                  <a:pt x="900390" y="3520556"/>
                  <a:pt x="956198" y="3442755"/>
                  <a:pt x="1019035" y="3375121"/>
                </a:cubicBezTo>
                <a:cubicBezTo>
                  <a:pt x="1088906" y="3299111"/>
                  <a:pt x="1164485" y="3232078"/>
                  <a:pt x="1238749" y="3163250"/>
                </a:cubicBezTo>
                <a:cubicBezTo>
                  <a:pt x="1261863" y="3147869"/>
                  <a:pt x="1284318" y="3130693"/>
                  <a:pt x="1305983" y="3111776"/>
                </a:cubicBezTo>
                <a:cubicBezTo>
                  <a:pt x="1445283" y="2943600"/>
                  <a:pt x="1617976" y="2857413"/>
                  <a:pt x="1781886" y="2749685"/>
                </a:cubicBezTo>
                <a:cubicBezTo>
                  <a:pt x="1863180" y="2696415"/>
                  <a:pt x="1943155" y="2639559"/>
                  <a:pt x="2023131" y="2583299"/>
                </a:cubicBezTo>
                <a:cubicBezTo>
                  <a:pt x="2034557" y="2575521"/>
                  <a:pt x="2049935" y="2566543"/>
                  <a:pt x="2053452" y="2553377"/>
                </a:cubicBezTo>
                <a:cubicBezTo>
                  <a:pt x="2086410" y="2433676"/>
                  <a:pt x="2175614" y="2410334"/>
                  <a:pt x="2243286" y="2351678"/>
                </a:cubicBezTo>
                <a:cubicBezTo>
                  <a:pt x="2287229" y="2313374"/>
                  <a:pt x="2334247" y="2285843"/>
                  <a:pt x="2379070" y="2251131"/>
                </a:cubicBezTo>
                <a:cubicBezTo>
                  <a:pt x="2397656" y="2236648"/>
                  <a:pt x="2411716" y="2213484"/>
                  <a:pt x="2418616" y="2185894"/>
                </a:cubicBezTo>
                <a:cubicBezTo>
                  <a:pt x="2405697" y="2182540"/>
                  <a:pt x="2392427" y="2182540"/>
                  <a:pt x="2379508" y="2185894"/>
                </a:cubicBezTo>
                <a:cubicBezTo>
                  <a:pt x="2219557" y="2290633"/>
                  <a:pt x="2060482" y="2397164"/>
                  <a:pt x="1900969" y="2503101"/>
                </a:cubicBezTo>
                <a:cubicBezTo>
                  <a:pt x="1872495" y="2533024"/>
                  <a:pt x="1835100" y="2542184"/>
                  <a:pt x="1800780" y="2527642"/>
                </a:cubicBezTo>
                <a:cubicBezTo>
                  <a:pt x="1759912" y="2506693"/>
                  <a:pt x="1740138" y="2562952"/>
                  <a:pt x="1725636" y="2607238"/>
                </a:cubicBezTo>
                <a:cubicBezTo>
                  <a:pt x="1681386" y="2579230"/>
                  <a:pt x="1628830" y="2597185"/>
                  <a:pt x="1599519" y="2650332"/>
                </a:cubicBezTo>
                <a:cubicBezTo>
                  <a:pt x="1575703" y="2687319"/>
                  <a:pt x="1541604" y="2708984"/>
                  <a:pt x="1505484" y="2710183"/>
                </a:cubicBezTo>
                <a:cubicBezTo>
                  <a:pt x="1444008" y="2721676"/>
                  <a:pt x="1385564" y="2753754"/>
                  <a:pt x="1335425" y="2803551"/>
                </a:cubicBezTo>
                <a:cubicBezTo>
                  <a:pt x="1328833" y="2808341"/>
                  <a:pt x="1320043" y="2814325"/>
                  <a:pt x="1317848" y="2822701"/>
                </a:cubicBezTo>
                <a:cubicBezTo>
                  <a:pt x="1293238" y="2900448"/>
                  <a:pt x="1248285" y="2962932"/>
                  <a:pt x="1191731" y="2998064"/>
                </a:cubicBezTo>
                <a:cubicBezTo>
                  <a:pt x="1170374" y="3017573"/>
                  <a:pt x="1152008" y="3042593"/>
                  <a:pt x="1137680" y="3071682"/>
                </a:cubicBezTo>
                <a:cubicBezTo>
                  <a:pt x="1114831" y="3123269"/>
                  <a:pt x="1076998" y="3159180"/>
                  <a:pt x="1033537" y="3170432"/>
                </a:cubicBezTo>
                <a:cubicBezTo>
                  <a:pt x="1008489" y="3175819"/>
                  <a:pt x="985201" y="3202151"/>
                  <a:pt x="954880" y="3206344"/>
                </a:cubicBezTo>
                <a:lnTo>
                  <a:pt x="1086708" y="3068687"/>
                </a:lnTo>
                <a:cubicBezTo>
                  <a:pt x="1114479" y="3048576"/>
                  <a:pt x="1132979" y="3010815"/>
                  <a:pt x="1135924" y="2968141"/>
                </a:cubicBezTo>
                <a:cubicBezTo>
                  <a:pt x="1140846" y="2941562"/>
                  <a:pt x="1152711" y="2918403"/>
                  <a:pt x="1169320" y="2902899"/>
                </a:cubicBezTo>
                <a:cubicBezTo>
                  <a:pt x="1199203" y="2869982"/>
                  <a:pt x="1232599" y="2843048"/>
                  <a:pt x="1264235" y="2812524"/>
                </a:cubicBezTo>
                <a:cubicBezTo>
                  <a:pt x="1342454" y="2738911"/>
                  <a:pt x="1419793" y="2662901"/>
                  <a:pt x="1499773" y="2593476"/>
                </a:cubicBezTo>
                <a:cubicBezTo>
                  <a:pt x="1547228" y="2552775"/>
                  <a:pt x="1599961" y="2524051"/>
                  <a:pt x="1649616" y="2488737"/>
                </a:cubicBezTo>
                <a:cubicBezTo>
                  <a:pt x="1669568" y="2475388"/>
                  <a:pt x="1688549" y="2459589"/>
                  <a:pt x="1706303" y="2441456"/>
                </a:cubicBezTo>
                <a:cubicBezTo>
                  <a:pt x="1766504" y="2381605"/>
                  <a:pt x="1809567" y="2276866"/>
                  <a:pt x="1903167" y="2294224"/>
                </a:cubicBezTo>
                <a:cubicBezTo>
                  <a:pt x="1916350" y="2294224"/>
                  <a:pt x="1935245" y="2274468"/>
                  <a:pt x="1947110" y="2257114"/>
                </a:cubicBezTo>
                <a:cubicBezTo>
                  <a:pt x="2054328" y="2098508"/>
                  <a:pt x="2197584" y="2013525"/>
                  <a:pt x="2331172" y="1908786"/>
                </a:cubicBezTo>
                <a:cubicBezTo>
                  <a:pt x="2373047" y="1881670"/>
                  <a:pt x="2419496" y="1870477"/>
                  <a:pt x="2465637" y="1876466"/>
                </a:cubicBezTo>
                <a:cubicBezTo>
                  <a:pt x="2569560" y="1878681"/>
                  <a:pt x="2670234" y="1827148"/>
                  <a:pt x="2747308" y="1732225"/>
                </a:cubicBezTo>
                <a:cubicBezTo>
                  <a:pt x="2842492" y="1631140"/>
                  <a:pt x="2949007" y="1551717"/>
                  <a:pt x="3062821" y="1497012"/>
                </a:cubicBezTo>
                <a:cubicBezTo>
                  <a:pt x="3142840" y="1450090"/>
                  <a:pt x="3221016" y="1397599"/>
                  <a:pt x="3297036" y="1339604"/>
                </a:cubicBezTo>
                <a:cubicBezTo>
                  <a:pt x="3271108" y="1300107"/>
                  <a:pt x="3247378" y="1320455"/>
                  <a:pt x="3224529" y="1331825"/>
                </a:cubicBezTo>
                <a:cubicBezTo>
                  <a:pt x="3139718" y="1373720"/>
                  <a:pt x="3052712" y="1409631"/>
                  <a:pt x="2970980" y="1459906"/>
                </a:cubicBezTo>
                <a:cubicBezTo>
                  <a:pt x="2889244" y="1510182"/>
                  <a:pt x="2809707" y="1501204"/>
                  <a:pt x="2731050" y="1531127"/>
                </a:cubicBezTo>
                <a:cubicBezTo>
                  <a:pt x="2706179" y="1540164"/>
                  <a:pt x="2680693" y="1545970"/>
                  <a:pt x="2655029" y="1548486"/>
                </a:cubicBezTo>
                <a:cubicBezTo>
                  <a:pt x="2641056" y="1546808"/>
                  <a:pt x="2627388" y="1541964"/>
                  <a:pt x="2614603" y="1534121"/>
                </a:cubicBezTo>
                <a:cubicBezTo>
                  <a:pt x="2618776" y="1512634"/>
                  <a:pt x="2625762" y="1492345"/>
                  <a:pt x="2635254" y="1474271"/>
                </a:cubicBezTo>
                <a:cubicBezTo>
                  <a:pt x="2649756" y="1459847"/>
                  <a:pt x="2665971" y="1448955"/>
                  <a:pt x="2683152" y="1441951"/>
                </a:cubicBezTo>
                <a:cubicBezTo>
                  <a:pt x="2801797" y="1374321"/>
                  <a:pt x="2920884" y="1307886"/>
                  <a:pt x="3039091" y="1239655"/>
                </a:cubicBezTo>
                <a:cubicBezTo>
                  <a:pt x="3135763" y="1184594"/>
                  <a:pt x="3231120" y="1125937"/>
                  <a:pt x="3327358" y="1070280"/>
                </a:cubicBezTo>
                <a:cubicBezTo>
                  <a:pt x="3352358" y="1052147"/>
                  <a:pt x="3379384" y="1039578"/>
                  <a:pt x="3407333" y="1033170"/>
                </a:cubicBezTo>
                <a:cubicBezTo>
                  <a:pt x="3481155" y="1028381"/>
                  <a:pt x="3536083" y="969132"/>
                  <a:pt x="3596726" y="925442"/>
                </a:cubicBezTo>
                <a:cubicBezTo>
                  <a:pt x="3626782" y="907067"/>
                  <a:pt x="3658379" y="893601"/>
                  <a:pt x="3690764" y="885343"/>
                </a:cubicBezTo>
                <a:cubicBezTo>
                  <a:pt x="3725041" y="872774"/>
                  <a:pt x="3760632" y="864393"/>
                  <a:pt x="3795346" y="851829"/>
                </a:cubicBezTo>
                <a:cubicBezTo>
                  <a:pt x="3821154" y="844552"/>
                  <a:pt x="3841150" y="818864"/>
                  <a:pt x="3848775" y="786302"/>
                </a:cubicBezTo>
                <a:lnTo>
                  <a:pt x="3851298" y="759654"/>
                </a:lnTo>
                <a:lnTo>
                  <a:pt x="3857307" y="759654"/>
                </a:lnTo>
                <a:cubicBezTo>
                  <a:pt x="3923220" y="813521"/>
                  <a:pt x="3982982" y="784194"/>
                  <a:pt x="4043625" y="739907"/>
                </a:cubicBezTo>
                <a:cubicBezTo>
                  <a:pt x="4065377" y="729430"/>
                  <a:pt x="4087698" y="721414"/>
                  <a:pt x="4110417" y="715963"/>
                </a:cubicBezTo>
                <a:cubicBezTo>
                  <a:pt x="4154360" y="696814"/>
                  <a:pt x="4198303" y="675267"/>
                  <a:pt x="4242246" y="656113"/>
                </a:cubicBezTo>
                <a:cubicBezTo>
                  <a:pt x="4263780" y="645340"/>
                  <a:pt x="4286188" y="630980"/>
                  <a:pt x="4306843" y="621998"/>
                </a:cubicBezTo>
                <a:cubicBezTo>
                  <a:pt x="4431642" y="567539"/>
                  <a:pt x="4557316" y="516662"/>
                  <a:pt x="4682115" y="461004"/>
                </a:cubicBezTo>
                <a:cubicBezTo>
                  <a:pt x="4806914" y="405342"/>
                  <a:pt x="4926438" y="329331"/>
                  <a:pt x="5059147" y="311376"/>
                </a:cubicBezTo>
                <a:cubicBezTo>
                  <a:pt x="5066923" y="311075"/>
                  <a:pt x="5074525" y="307962"/>
                  <a:pt x="5081116" y="302398"/>
                </a:cubicBezTo>
                <a:cubicBezTo>
                  <a:pt x="5179548" y="209631"/>
                  <a:pt x="5296437" y="188681"/>
                  <a:pt x="5408929" y="156366"/>
                </a:cubicBezTo>
                <a:cubicBezTo>
                  <a:pt x="5597883" y="102499"/>
                  <a:pt x="5788160" y="57610"/>
                  <a:pt x="5980188" y="15114"/>
                </a:cubicBezTo>
                <a:cubicBezTo>
                  <a:pt x="6046278" y="3443"/>
                  <a:pt x="6113158" y="3443"/>
                  <a:pt x="6179252" y="15114"/>
                </a:cubicBezTo>
                <a:cubicBezTo>
                  <a:pt x="6281856" y="21881"/>
                  <a:pt x="6384680" y="17871"/>
                  <a:pt x="6486850" y="3146"/>
                </a:cubicBezTo>
                <a:cubicBezTo>
                  <a:pt x="6508162" y="-385"/>
                  <a:pt x="6529618" y="-939"/>
                  <a:pt x="6550892" y="1463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94837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D11EC57-7CB4-4323-BFB5-7490A2E906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351006" y="2819400"/>
            <a:ext cx="3807047" cy="8065771"/>
          </a:xfrm>
          <a:custGeom>
            <a:avLst/>
            <a:gdLst>
              <a:gd name="connsiteX0" fmla="*/ 816675 w 6006733"/>
              <a:gd name="connsiteY0" fmla="*/ 0 h 12726119"/>
              <a:gd name="connsiteX1" fmla="*/ 5190057 w 6006733"/>
              <a:gd name="connsiteY1" fmla="*/ 0 h 12726119"/>
              <a:gd name="connsiteX2" fmla="*/ 6006733 w 6006733"/>
              <a:gd name="connsiteY2" fmla="*/ 816676 h 12726119"/>
              <a:gd name="connsiteX3" fmla="*/ 6006733 w 6006733"/>
              <a:gd name="connsiteY3" fmla="*/ 11909443 h 12726119"/>
              <a:gd name="connsiteX4" fmla="*/ 5190057 w 6006733"/>
              <a:gd name="connsiteY4" fmla="*/ 12726119 h 12726119"/>
              <a:gd name="connsiteX5" fmla="*/ 816675 w 6006733"/>
              <a:gd name="connsiteY5" fmla="*/ 12726119 h 12726119"/>
              <a:gd name="connsiteX6" fmla="*/ 0 w 6006733"/>
              <a:gd name="connsiteY6" fmla="*/ 11909443 h 12726119"/>
              <a:gd name="connsiteX7" fmla="*/ 0 w 6006733"/>
              <a:gd name="connsiteY7" fmla="*/ 816676 h 12726119"/>
              <a:gd name="connsiteX8" fmla="*/ 816675 w 6006733"/>
              <a:gd name="connsiteY8" fmla="*/ 0 h 1272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6733" h="12726119">
                <a:moveTo>
                  <a:pt x="816675" y="0"/>
                </a:moveTo>
                <a:lnTo>
                  <a:pt x="5190057" y="0"/>
                </a:lnTo>
                <a:cubicBezTo>
                  <a:pt x="5641095" y="0"/>
                  <a:pt x="6006733" y="365638"/>
                  <a:pt x="6006733" y="816676"/>
                </a:cubicBezTo>
                <a:lnTo>
                  <a:pt x="6006733" y="11909443"/>
                </a:lnTo>
                <a:cubicBezTo>
                  <a:pt x="6006733" y="12360481"/>
                  <a:pt x="5641095" y="12726119"/>
                  <a:pt x="5190057" y="12726119"/>
                </a:cubicBezTo>
                <a:lnTo>
                  <a:pt x="816675" y="12726119"/>
                </a:lnTo>
                <a:cubicBezTo>
                  <a:pt x="365638" y="12726119"/>
                  <a:pt x="0" y="12360481"/>
                  <a:pt x="0" y="11909443"/>
                </a:cubicBezTo>
                <a:lnTo>
                  <a:pt x="0" y="816676"/>
                </a:lnTo>
                <a:cubicBezTo>
                  <a:pt x="0" y="365638"/>
                  <a:pt x="365638" y="0"/>
                  <a:pt x="81667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55965F4-1FD7-4F22-825E-2324C10D39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25354" y="1915886"/>
            <a:ext cx="4699458" cy="9956471"/>
          </a:xfrm>
          <a:custGeom>
            <a:avLst/>
            <a:gdLst>
              <a:gd name="connsiteX0" fmla="*/ 816675 w 6006733"/>
              <a:gd name="connsiteY0" fmla="*/ 0 h 12726119"/>
              <a:gd name="connsiteX1" fmla="*/ 5190057 w 6006733"/>
              <a:gd name="connsiteY1" fmla="*/ 0 h 12726119"/>
              <a:gd name="connsiteX2" fmla="*/ 6006733 w 6006733"/>
              <a:gd name="connsiteY2" fmla="*/ 816676 h 12726119"/>
              <a:gd name="connsiteX3" fmla="*/ 6006733 w 6006733"/>
              <a:gd name="connsiteY3" fmla="*/ 11909443 h 12726119"/>
              <a:gd name="connsiteX4" fmla="*/ 5190057 w 6006733"/>
              <a:gd name="connsiteY4" fmla="*/ 12726119 h 12726119"/>
              <a:gd name="connsiteX5" fmla="*/ 816675 w 6006733"/>
              <a:gd name="connsiteY5" fmla="*/ 12726119 h 12726119"/>
              <a:gd name="connsiteX6" fmla="*/ 0 w 6006733"/>
              <a:gd name="connsiteY6" fmla="*/ 11909443 h 12726119"/>
              <a:gd name="connsiteX7" fmla="*/ 0 w 6006733"/>
              <a:gd name="connsiteY7" fmla="*/ 816676 h 12726119"/>
              <a:gd name="connsiteX8" fmla="*/ 816675 w 6006733"/>
              <a:gd name="connsiteY8" fmla="*/ 0 h 1272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6733" h="12726119">
                <a:moveTo>
                  <a:pt x="816675" y="0"/>
                </a:moveTo>
                <a:lnTo>
                  <a:pt x="5190057" y="0"/>
                </a:lnTo>
                <a:cubicBezTo>
                  <a:pt x="5641095" y="0"/>
                  <a:pt x="6006733" y="365638"/>
                  <a:pt x="6006733" y="816676"/>
                </a:cubicBezTo>
                <a:lnTo>
                  <a:pt x="6006733" y="11909443"/>
                </a:lnTo>
                <a:cubicBezTo>
                  <a:pt x="6006733" y="12360481"/>
                  <a:pt x="5641095" y="12726119"/>
                  <a:pt x="5190057" y="12726119"/>
                </a:cubicBezTo>
                <a:lnTo>
                  <a:pt x="816675" y="12726119"/>
                </a:lnTo>
                <a:cubicBezTo>
                  <a:pt x="365638" y="12726119"/>
                  <a:pt x="0" y="12360481"/>
                  <a:pt x="0" y="11909443"/>
                </a:cubicBezTo>
                <a:lnTo>
                  <a:pt x="0" y="816676"/>
                </a:lnTo>
                <a:cubicBezTo>
                  <a:pt x="0" y="365638"/>
                  <a:pt x="365638" y="0"/>
                  <a:pt x="81667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00817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0511B72-20A1-44EE-A498-7C7C90595E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46020" y="2427751"/>
            <a:ext cx="6006733" cy="12726119"/>
          </a:xfrm>
          <a:custGeom>
            <a:avLst/>
            <a:gdLst>
              <a:gd name="connsiteX0" fmla="*/ 816675 w 6006733"/>
              <a:gd name="connsiteY0" fmla="*/ 0 h 12726119"/>
              <a:gd name="connsiteX1" fmla="*/ 5190057 w 6006733"/>
              <a:gd name="connsiteY1" fmla="*/ 0 h 12726119"/>
              <a:gd name="connsiteX2" fmla="*/ 6006733 w 6006733"/>
              <a:gd name="connsiteY2" fmla="*/ 816676 h 12726119"/>
              <a:gd name="connsiteX3" fmla="*/ 6006733 w 6006733"/>
              <a:gd name="connsiteY3" fmla="*/ 11909443 h 12726119"/>
              <a:gd name="connsiteX4" fmla="*/ 5190057 w 6006733"/>
              <a:gd name="connsiteY4" fmla="*/ 12726119 h 12726119"/>
              <a:gd name="connsiteX5" fmla="*/ 816675 w 6006733"/>
              <a:gd name="connsiteY5" fmla="*/ 12726119 h 12726119"/>
              <a:gd name="connsiteX6" fmla="*/ 0 w 6006733"/>
              <a:gd name="connsiteY6" fmla="*/ 11909443 h 12726119"/>
              <a:gd name="connsiteX7" fmla="*/ 0 w 6006733"/>
              <a:gd name="connsiteY7" fmla="*/ 816676 h 12726119"/>
              <a:gd name="connsiteX8" fmla="*/ 816675 w 6006733"/>
              <a:gd name="connsiteY8" fmla="*/ 0 h 1272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6733" h="12726119">
                <a:moveTo>
                  <a:pt x="816675" y="0"/>
                </a:moveTo>
                <a:lnTo>
                  <a:pt x="5190057" y="0"/>
                </a:lnTo>
                <a:cubicBezTo>
                  <a:pt x="5641095" y="0"/>
                  <a:pt x="6006733" y="365638"/>
                  <a:pt x="6006733" y="816676"/>
                </a:cubicBezTo>
                <a:lnTo>
                  <a:pt x="6006733" y="11909443"/>
                </a:lnTo>
                <a:cubicBezTo>
                  <a:pt x="6006733" y="12360481"/>
                  <a:pt x="5641095" y="12726119"/>
                  <a:pt x="5190057" y="12726119"/>
                </a:cubicBezTo>
                <a:lnTo>
                  <a:pt x="816675" y="12726119"/>
                </a:lnTo>
                <a:cubicBezTo>
                  <a:pt x="365638" y="12726119"/>
                  <a:pt x="0" y="12360481"/>
                  <a:pt x="0" y="11909443"/>
                </a:cubicBezTo>
                <a:lnTo>
                  <a:pt x="0" y="816676"/>
                </a:lnTo>
                <a:cubicBezTo>
                  <a:pt x="0" y="365638"/>
                  <a:pt x="365638" y="0"/>
                  <a:pt x="81667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89003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5ED863E-9286-415B-A10C-E98F4E5687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312437" y="4115271"/>
            <a:ext cx="8138160" cy="515935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8601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179E4F-E6E8-4278-A1D0-0AFE6B04E3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943614" y="1374693"/>
            <a:ext cx="9530631" cy="10853194"/>
          </a:xfrm>
          <a:custGeom>
            <a:avLst/>
            <a:gdLst>
              <a:gd name="connsiteX0" fmla="*/ 4871417 w 9530631"/>
              <a:gd name="connsiteY0" fmla="*/ 3573652 h 10853194"/>
              <a:gd name="connsiteX1" fmla="*/ 4289137 w 9530631"/>
              <a:gd name="connsiteY1" fmla="*/ 3679756 h 10853194"/>
              <a:gd name="connsiteX2" fmla="*/ 3825901 w 9530631"/>
              <a:gd name="connsiteY2" fmla="*/ 4016185 h 10853194"/>
              <a:gd name="connsiteX3" fmla="*/ 3644748 w 9530631"/>
              <a:gd name="connsiteY3" fmla="*/ 4619168 h 10853194"/>
              <a:gd name="connsiteX4" fmla="*/ 3701682 w 9530631"/>
              <a:gd name="connsiteY4" fmla="*/ 5020295 h 10853194"/>
              <a:gd name="connsiteX5" fmla="*/ 3859545 w 9530631"/>
              <a:gd name="connsiteY5" fmla="*/ 5307552 h 10853194"/>
              <a:gd name="connsiteX6" fmla="*/ 4084693 w 9530631"/>
              <a:gd name="connsiteY6" fmla="*/ 5511997 h 10853194"/>
              <a:gd name="connsiteX7" fmla="*/ 4343485 w 9530631"/>
              <a:gd name="connsiteY7" fmla="*/ 5659509 h 10853194"/>
              <a:gd name="connsiteX8" fmla="*/ 4718731 w 9530631"/>
              <a:gd name="connsiteY8" fmla="*/ 5825135 h 10853194"/>
              <a:gd name="connsiteX9" fmla="*/ 5021517 w 9530631"/>
              <a:gd name="connsiteY9" fmla="*/ 5990761 h 10853194"/>
              <a:gd name="connsiteX10" fmla="*/ 5140561 w 9530631"/>
              <a:gd name="connsiteY10" fmla="*/ 6239201 h 10853194"/>
              <a:gd name="connsiteX11" fmla="*/ 5065511 w 9530631"/>
              <a:gd name="connsiteY11" fmla="*/ 6464349 h 10853194"/>
              <a:gd name="connsiteX12" fmla="*/ 4879181 w 9530631"/>
              <a:gd name="connsiteY12" fmla="*/ 6573041 h 10853194"/>
              <a:gd name="connsiteX13" fmla="*/ 4654033 w 9530631"/>
              <a:gd name="connsiteY13" fmla="*/ 6601508 h 10853194"/>
              <a:gd name="connsiteX14" fmla="*/ 4294313 w 9530631"/>
              <a:gd name="connsiteY14" fmla="*/ 6539398 h 10853194"/>
              <a:gd name="connsiteX15" fmla="*/ 4038111 w 9530631"/>
              <a:gd name="connsiteY15" fmla="*/ 6425530 h 10853194"/>
              <a:gd name="connsiteX16" fmla="*/ 3952709 w 9530631"/>
              <a:gd name="connsiteY16" fmla="*/ 6381535 h 10853194"/>
              <a:gd name="connsiteX17" fmla="*/ 3893187 w 9530631"/>
              <a:gd name="connsiteY17" fmla="*/ 6363420 h 10853194"/>
              <a:gd name="connsiteX18" fmla="*/ 3763792 w 9530631"/>
              <a:gd name="connsiteY18" fmla="*/ 6446234 h 10853194"/>
              <a:gd name="connsiteX19" fmla="*/ 3629220 w 9530631"/>
              <a:gd name="connsiteY19" fmla="*/ 6635151 h 10853194"/>
              <a:gd name="connsiteX20" fmla="*/ 3572287 w 9530631"/>
              <a:gd name="connsiteY20" fmla="*/ 6824068 h 10853194"/>
              <a:gd name="connsiteX21" fmla="*/ 3717210 w 9530631"/>
              <a:gd name="connsiteY21" fmla="*/ 7020750 h 10853194"/>
              <a:gd name="connsiteX22" fmla="*/ 4126099 w 9530631"/>
              <a:gd name="connsiteY22" fmla="*/ 7199315 h 10853194"/>
              <a:gd name="connsiteX23" fmla="*/ 4788605 w 9530631"/>
              <a:gd name="connsiteY23" fmla="*/ 7279541 h 10853194"/>
              <a:gd name="connsiteX24" fmla="*/ 5207847 w 9530631"/>
              <a:gd name="connsiteY24" fmla="*/ 7220019 h 10853194"/>
              <a:gd name="connsiteX25" fmla="*/ 5585683 w 9530631"/>
              <a:gd name="connsiteY25" fmla="*/ 7028513 h 10853194"/>
              <a:gd name="connsiteX26" fmla="*/ 5857413 w 9530631"/>
              <a:gd name="connsiteY26" fmla="*/ 6679146 h 10853194"/>
              <a:gd name="connsiteX27" fmla="*/ 5958341 w 9530631"/>
              <a:gd name="connsiteY27" fmla="*/ 6146035 h 10853194"/>
              <a:gd name="connsiteX28" fmla="*/ 5872941 w 9530631"/>
              <a:gd name="connsiteY28" fmla="*/ 5700914 h 10853194"/>
              <a:gd name="connsiteX29" fmla="*/ 5647793 w 9530631"/>
              <a:gd name="connsiteY29" fmla="*/ 5400717 h 10853194"/>
              <a:gd name="connsiteX30" fmla="*/ 5342419 w 9530631"/>
              <a:gd name="connsiteY30" fmla="*/ 5201448 h 10853194"/>
              <a:gd name="connsiteX31" fmla="*/ 5016341 w 9530631"/>
              <a:gd name="connsiteY31" fmla="*/ 5053938 h 10853194"/>
              <a:gd name="connsiteX32" fmla="*/ 4742023 w 9530631"/>
              <a:gd name="connsiteY32" fmla="*/ 4929717 h 10853194"/>
              <a:gd name="connsiteX33" fmla="*/ 4540165 w 9530631"/>
              <a:gd name="connsiteY33" fmla="*/ 4777032 h 10853194"/>
              <a:gd name="connsiteX34" fmla="*/ 4462527 w 9530631"/>
              <a:gd name="connsiteY34" fmla="*/ 4546707 h 10853194"/>
              <a:gd name="connsiteX35" fmla="*/ 4498759 w 9530631"/>
              <a:gd name="connsiteY35" fmla="*/ 4417311 h 10853194"/>
              <a:gd name="connsiteX36" fmla="*/ 4638505 w 9530631"/>
              <a:gd name="connsiteY36" fmla="*/ 4303443 h 10853194"/>
              <a:gd name="connsiteX37" fmla="*/ 4943879 w 9530631"/>
              <a:gd name="connsiteY37" fmla="*/ 4256861 h 10853194"/>
              <a:gd name="connsiteX38" fmla="*/ 5169029 w 9530631"/>
              <a:gd name="connsiteY38" fmla="*/ 4274978 h 10853194"/>
              <a:gd name="connsiteX39" fmla="*/ 5332067 w 9530631"/>
              <a:gd name="connsiteY39" fmla="*/ 4318970 h 10853194"/>
              <a:gd name="connsiteX40" fmla="*/ 5448523 w 9530631"/>
              <a:gd name="connsiteY40" fmla="*/ 4365553 h 10853194"/>
              <a:gd name="connsiteX41" fmla="*/ 5518395 w 9530631"/>
              <a:gd name="connsiteY41" fmla="*/ 4386256 h 10853194"/>
              <a:gd name="connsiteX42" fmla="*/ 5647793 w 9530631"/>
              <a:gd name="connsiteY42" fmla="*/ 4303443 h 10853194"/>
              <a:gd name="connsiteX43" fmla="*/ 5759071 w 9530631"/>
              <a:gd name="connsiteY43" fmla="*/ 4111937 h 10853194"/>
              <a:gd name="connsiteX44" fmla="*/ 5803067 w 9530631"/>
              <a:gd name="connsiteY44" fmla="*/ 3935960 h 10853194"/>
              <a:gd name="connsiteX45" fmla="*/ 5689197 w 9530631"/>
              <a:gd name="connsiteY45" fmla="*/ 3770333 h 10853194"/>
              <a:gd name="connsiteX46" fmla="*/ 5489929 w 9530631"/>
              <a:gd name="connsiteY46" fmla="*/ 3669404 h 10853194"/>
              <a:gd name="connsiteX47" fmla="*/ 5213023 w 9530631"/>
              <a:gd name="connsiteY47" fmla="*/ 3599532 h 10853194"/>
              <a:gd name="connsiteX48" fmla="*/ 4871417 w 9530631"/>
              <a:gd name="connsiteY48" fmla="*/ 3573652 h 10853194"/>
              <a:gd name="connsiteX49" fmla="*/ 4765315 w 9530631"/>
              <a:gd name="connsiteY49" fmla="*/ 0 h 10853194"/>
              <a:gd name="connsiteX50" fmla="*/ 9530631 w 9530631"/>
              <a:gd name="connsiteY50" fmla="*/ 4765315 h 10853194"/>
              <a:gd name="connsiteX51" fmla="*/ 9530629 w 9530631"/>
              <a:gd name="connsiteY51" fmla="*/ 6087879 h 10853194"/>
              <a:gd name="connsiteX52" fmla="*/ 4765315 w 9530631"/>
              <a:gd name="connsiteY52" fmla="*/ 10853194 h 10853194"/>
              <a:gd name="connsiteX53" fmla="*/ 4765315 w 9530631"/>
              <a:gd name="connsiteY53" fmla="*/ 10853193 h 10853194"/>
              <a:gd name="connsiteX54" fmla="*/ 0 w 9530631"/>
              <a:gd name="connsiteY54" fmla="*/ 6087878 h 10853194"/>
              <a:gd name="connsiteX55" fmla="*/ 0 w 9530631"/>
              <a:gd name="connsiteY55" fmla="*/ 4765315 h 10853194"/>
              <a:gd name="connsiteX56" fmla="*/ 4765315 w 9530631"/>
              <a:gd name="connsiteY56" fmla="*/ 0 h 1085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530631" h="10853194">
                <a:moveTo>
                  <a:pt x="4871417" y="3573652"/>
                </a:moveTo>
                <a:cubicBezTo>
                  <a:pt x="4671287" y="3573652"/>
                  <a:pt x="4477193" y="3609020"/>
                  <a:pt x="4289137" y="3679756"/>
                </a:cubicBezTo>
                <a:cubicBezTo>
                  <a:pt x="4101083" y="3750494"/>
                  <a:pt x="3946671" y="3862637"/>
                  <a:pt x="3825901" y="4016185"/>
                </a:cubicBezTo>
                <a:cubicBezTo>
                  <a:pt x="3705133" y="4169735"/>
                  <a:pt x="3644748" y="4370729"/>
                  <a:pt x="3644748" y="4619168"/>
                </a:cubicBezTo>
                <a:cubicBezTo>
                  <a:pt x="3644748" y="4774443"/>
                  <a:pt x="3663726" y="4908153"/>
                  <a:pt x="3701682" y="5020295"/>
                </a:cubicBezTo>
                <a:cubicBezTo>
                  <a:pt x="3739638" y="5132437"/>
                  <a:pt x="3792260" y="5228189"/>
                  <a:pt x="3859545" y="5307552"/>
                </a:cubicBezTo>
                <a:cubicBezTo>
                  <a:pt x="3926831" y="5386916"/>
                  <a:pt x="4001881" y="5455064"/>
                  <a:pt x="4084693" y="5511997"/>
                </a:cubicBezTo>
                <a:cubicBezTo>
                  <a:pt x="4167507" y="5568931"/>
                  <a:pt x="4253769" y="5618102"/>
                  <a:pt x="4343485" y="5659509"/>
                </a:cubicBezTo>
                <a:cubicBezTo>
                  <a:pt x="4471155" y="5721618"/>
                  <a:pt x="4596237" y="5776827"/>
                  <a:pt x="4718731" y="5825135"/>
                </a:cubicBezTo>
                <a:cubicBezTo>
                  <a:pt x="4841225" y="5873442"/>
                  <a:pt x="4942155" y="5928651"/>
                  <a:pt x="5021517" y="5990761"/>
                </a:cubicBezTo>
                <a:cubicBezTo>
                  <a:pt x="5100881" y="6052871"/>
                  <a:pt x="5140561" y="6135684"/>
                  <a:pt x="5140561" y="6239201"/>
                </a:cubicBezTo>
                <a:cubicBezTo>
                  <a:pt x="5140561" y="6335816"/>
                  <a:pt x="5115545" y="6410865"/>
                  <a:pt x="5065511" y="6464349"/>
                </a:cubicBezTo>
                <a:cubicBezTo>
                  <a:pt x="5015479" y="6517833"/>
                  <a:pt x="4953369" y="6554062"/>
                  <a:pt x="4879181" y="6573041"/>
                </a:cubicBezTo>
                <a:cubicBezTo>
                  <a:pt x="4804995" y="6592019"/>
                  <a:pt x="4729947" y="6601508"/>
                  <a:pt x="4654033" y="6601508"/>
                </a:cubicBezTo>
                <a:cubicBezTo>
                  <a:pt x="4516011" y="6601508"/>
                  <a:pt x="4396105" y="6580805"/>
                  <a:pt x="4294313" y="6539398"/>
                </a:cubicBezTo>
                <a:cubicBezTo>
                  <a:pt x="4192523" y="6497992"/>
                  <a:pt x="4107121" y="6460035"/>
                  <a:pt x="4038111" y="6425530"/>
                </a:cubicBezTo>
                <a:cubicBezTo>
                  <a:pt x="4003605" y="6408278"/>
                  <a:pt x="3975139" y="6393612"/>
                  <a:pt x="3952709" y="6381535"/>
                </a:cubicBezTo>
                <a:cubicBezTo>
                  <a:pt x="3930281" y="6369459"/>
                  <a:pt x="3910439" y="6363420"/>
                  <a:pt x="3893187" y="6363420"/>
                </a:cubicBezTo>
                <a:cubicBezTo>
                  <a:pt x="3858683" y="6363420"/>
                  <a:pt x="3815551" y="6391025"/>
                  <a:pt x="3763792" y="6446234"/>
                </a:cubicBezTo>
                <a:cubicBezTo>
                  <a:pt x="3712034" y="6501442"/>
                  <a:pt x="3667177" y="6564414"/>
                  <a:pt x="3629220" y="6635151"/>
                </a:cubicBezTo>
                <a:cubicBezTo>
                  <a:pt x="3591264" y="6705887"/>
                  <a:pt x="3572287" y="6768860"/>
                  <a:pt x="3572287" y="6824068"/>
                </a:cubicBezTo>
                <a:cubicBezTo>
                  <a:pt x="3572287" y="6889628"/>
                  <a:pt x="3620595" y="6955190"/>
                  <a:pt x="3717210" y="7020750"/>
                </a:cubicBezTo>
                <a:cubicBezTo>
                  <a:pt x="3810375" y="7086311"/>
                  <a:pt x="3946671" y="7145832"/>
                  <a:pt x="4126099" y="7199315"/>
                </a:cubicBezTo>
                <a:cubicBezTo>
                  <a:pt x="4305529" y="7252799"/>
                  <a:pt x="4526363" y="7279541"/>
                  <a:pt x="4788605" y="7279541"/>
                </a:cubicBezTo>
                <a:cubicBezTo>
                  <a:pt x="4930077" y="7279541"/>
                  <a:pt x="5069825" y="7259700"/>
                  <a:pt x="5207847" y="7220019"/>
                </a:cubicBezTo>
                <a:cubicBezTo>
                  <a:pt x="5345869" y="7180338"/>
                  <a:pt x="5471813" y="7116502"/>
                  <a:pt x="5585683" y="7028513"/>
                </a:cubicBezTo>
                <a:cubicBezTo>
                  <a:pt x="5699549" y="6940525"/>
                  <a:pt x="5790127" y="6824068"/>
                  <a:pt x="5857413" y="6679146"/>
                </a:cubicBezTo>
                <a:cubicBezTo>
                  <a:pt x="5924699" y="6534223"/>
                  <a:pt x="5958341" y="6356519"/>
                  <a:pt x="5958341" y="6146035"/>
                </a:cubicBezTo>
                <a:cubicBezTo>
                  <a:pt x="5958341" y="5970058"/>
                  <a:pt x="5929873" y="5821684"/>
                  <a:pt x="5872941" y="5700914"/>
                </a:cubicBezTo>
                <a:cubicBezTo>
                  <a:pt x="5816007" y="5580146"/>
                  <a:pt x="5740957" y="5480080"/>
                  <a:pt x="5647793" y="5400717"/>
                </a:cubicBezTo>
                <a:cubicBezTo>
                  <a:pt x="5554627" y="5321355"/>
                  <a:pt x="5452835" y="5254932"/>
                  <a:pt x="5342419" y="5201448"/>
                </a:cubicBezTo>
                <a:cubicBezTo>
                  <a:pt x="5232001" y="5147965"/>
                  <a:pt x="5123309" y="5098794"/>
                  <a:pt x="5016341" y="5053938"/>
                </a:cubicBezTo>
                <a:cubicBezTo>
                  <a:pt x="4916275" y="5012531"/>
                  <a:pt x="4824837" y="4971124"/>
                  <a:pt x="4742023" y="4929717"/>
                </a:cubicBezTo>
                <a:cubicBezTo>
                  <a:pt x="4659209" y="4888310"/>
                  <a:pt x="4591925" y="4837415"/>
                  <a:pt x="4540165" y="4777032"/>
                </a:cubicBezTo>
                <a:cubicBezTo>
                  <a:pt x="4488407" y="4716648"/>
                  <a:pt x="4462527" y="4639872"/>
                  <a:pt x="4462527" y="4546707"/>
                </a:cubicBezTo>
                <a:cubicBezTo>
                  <a:pt x="4462527" y="4505300"/>
                  <a:pt x="4474605" y="4462168"/>
                  <a:pt x="4498759" y="4417311"/>
                </a:cubicBezTo>
                <a:cubicBezTo>
                  <a:pt x="4522913" y="4372455"/>
                  <a:pt x="4569495" y="4334498"/>
                  <a:pt x="4638505" y="4303443"/>
                </a:cubicBezTo>
                <a:cubicBezTo>
                  <a:pt x="4707517" y="4272389"/>
                  <a:pt x="4809309" y="4256861"/>
                  <a:pt x="4943879" y="4256861"/>
                </a:cubicBezTo>
                <a:cubicBezTo>
                  <a:pt x="5030143" y="4256861"/>
                  <a:pt x="5105193" y="4262899"/>
                  <a:pt x="5169029" y="4274978"/>
                </a:cubicBezTo>
                <a:cubicBezTo>
                  <a:pt x="5232863" y="4287053"/>
                  <a:pt x="5287209" y="4301718"/>
                  <a:pt x="5332067" y="4318970"/>
                </a:cubicBezTo>
                <a:cubicBezTo>
                  <a:pt x="5380373" y="4336223"/>
                  <a:pt x="5419193" y="4351750"/>
                  <a:pt x="5448523" y="4365553"/>
                </a:cubicBezTo>
                <a:cubicBezTo>
                  <a:pt x="5477853" y="4379356"/>
                  <a:pt x="5501143" y="4386256"/>
                  <a:pt x="5518395" y="4386256"/>
                </a:cubicBezTo>
                <a:cubicBezTo>
                  <a:pt x="5559803" y="4386256"/>
                  <a:pt x="5602935" y="4358652"/>
                  <a:pt x="5647793" y="4303443"/>
                </a:cubicBezTo>
                <a:cubicBezTo>
                  <a:pt x="5692649" y="4248234"/>
                  <a:pt x="5729741" y="4184399"/>
                  <a:pt x="5759071" y="4111937"/>
                </a:cubicBezTo>
                <a:cubicBezTo>
                  <a:pt x="5788401" y="4039477"/>
                  <a:pt x="5803067" y="3980818"/>
                  <a:pt x="5803067" y="3935960"/>
                </a:cubicBezTo>
                <a:cubicBezTo>
                  <a:pt x="5803067" y="3880752"/>
                  <a:pt x="5765111" y="3825542"/>
                  <a:pt x="5689197" y="3770333"/>
                </a:cubicBezTo>
                <a:cubicBezTo>
                  <a:pt x="5637441" y="3732379"/>
                  <a:pt x="5571017" y="3698735"/>
                  <a:pt x="5489929" y="3669404"/>
                </a:cubicBezTo>
                <a:cubicBezTo>
                  <a:pt x="5408841" y="3640075"/>
                  <a:pt x="5316539" y="3616784"/>
                  <a:pt x="5213023" y="3599532"/>
                </a:cubicBezTo>
                <a:cubicBezTo>
                  <a:pt x="5109505" y="3582279"/>
                  <a:pt x="4995639" y="3573652"/>
                  <a:pt x="4871417" y="3573652"/>
                </a:cubicBezTo>
                <a:close/>
                <a:moveTo>
                  <a:pt x="4765315" y="0"/>
                </a:moveTo>
                <a:cubicBezTo>
                  <a:pt x="7397127" y="0"/>
                  <a:pt x="9530631" y="2133504"/>
                  <a:pt x="9530631" y="4765315"/>
                </a:cubicBezTo>
                <a:cubicBezTo>
                  <a:pt x="9530631" y="5206170"/>
                  <a:pt x="9530629" y="5647024"/>
                  <a:pt x="9530629" y="6087879"/>
                </a:cubicBezTo>
                <a:cubicBezTo>
                  <a:pt x="9530629" y="8719690"/>
                  <a:pt x="7397125" y="10853194"/>
                  <a:pt x="4765315" y="10853194"/>
                </a:cubicBezTo>
                <a:lnTo>
                  <a:pt x="4765315" y="10853193"/>
                </a:lnTo>
                <a:cubicBezTo>
                  <a:pt x="2133504" y="10853193"/>
                  <a:pt x="0" y="8719689"/>
                  <a:pt x="0" y="6087878"/>
                </a:cubicBezTo>
                <a:lnTo>
                  <a:pt x="0" y="4765315"/>
                </a:lnTo>
                <a:cubicBezTo>
                  <a:pt x="0" y="2133504"/>
                  <a:pt x="2133504" y="0"/>
                  <a:pt x="476531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40481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860BBCA-F4F9-432E-A2A1-94C1A1F7BF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5512" y="1374693"/>
            <a:ext cx="9530630" cy="10853194"/>
          </a:xfrm>
          <a:custGeom>
            <a:avLst/>
            <a:gdLst>
              <a:gd name="connsiteX0" fmla="*/ 2782974 w 9530630"/>
              <a:gd name="connsiteY0" fmla="*/ 3604707 h 10853194"/>
              <a:gd name="connsiteX1" fmla="*/ 2462073 w 9530630"/>
              <a:gd name="connsiteY1" fmla="*/ 3739278 h 10853194"/>
              <a:gd name="connsiteX2" fmla="*/ 2464661 w 9530630"/>
              <a:gd name="connsiteY2" fmla="*/ 3772921 h 10853194"/>
              <a:gd name="connsiteX3" fmla="*/ 2472425 w 9530630"/>
              <a:gd name="connsiteY3" fmla="*/ 3816916 h 10853194"/>
              <a:gd name="connsiteX4" fmla="*/ 3285029 w 9530630"/>
              <a:gd name="connsiteY4" fmla="*/ 7113915 h 10853194"/>
              <a:gd name="connsiteX5" fmla="*/ 3378193 w 9530630"/>
              <a:gd name="connsiteY5" fmla="*/ 7217431 h 10853194"/>
              <a:gd name="connsiteX6" fmla="*/ 3574876 w 9530630"/>
              <a:gd name="connsiteY6" fmla="*/ 7248486 h 10853194"/>
              <a:gd name="connsiteX7" fmla="*/ 3947535 w 9530630"/>
              <a:gd name="connsiteY7" fmla="*/ 7248486 h 10853194"/>
              <a:gd name="connsiteX8" fmla="*/ 4139040 w 9530630"/>
              <a:gd name="connsiteY8" fmla="*/ 7217431 h 10853194"/>
              <a:gd name="connsiteX9" fmla="*/ 4242556 w 9530630"/>
              <a:gd name="connsiteY9" fmla="*/ 7108739 h 10853194"/>
              <a:gd name="connsiteX10" fmla="*/ 4635918 w 9530630"/>
              <a:gd name="connsiteY10" fmla="*/ 5493883 h 10853194"/>
              <a:gd name="connsiteX11" fmla="*/ 4687677 w 9530630"/>
              <a:gd name="connsiteY11" fmla="*/ 5219565 h 10853194"/>
              <a:gd name="connsiteX12" fmla="*/ 4749787 w 9530630"/>
              <a:gd name="connsiteY12" fmla="*/ 4841729 h 10853194"/>
              <a:gd name="connsiteX13" fmla="*/ 4770490 w 9530630"/>
              <a:gd name="connsiteY13" fmla="*/ 4841729 h 10853194"/>
              <a:gd name="connsiteX14" fmla="*/ 4842951 w 9530630"/>
              <a:gd name="connsiteY14" fmla="*/ 5271322 h 10853194"/>
              <a:gd name="connsiteX15" fmla="*/ 4879182 w 9530630"/>
              <a:gd name="connsiteY15" fmla="*/ 5493883 h 10853194"/>
              <a:gd name="connsiteX16" fmla="*/ 5262193 w 9530630"/>
              <a:gd name="connsiteY16" fmla="*/ 7113915 h 10853194"/>
              <a:gd name="connsiteX17" fmla="*/ 5360534 w 9530630"/>
              <a:gd name="connsiteY17" fmla="*/ 7217431 h 10853194"/>
              <a:gd name="connsiteX18" fmla="*/ 5552040 w 9530630"/>
              <a:gd name="connsiteY18" fmla="*/ 7248486 h 10853194"/>
              <a:gd name="connsiteX19" fmla="*/ 5929874 w 9530630"/>
              <a:gd name="connsiteY19" fmla="*/ 7248486 h 10853194"/>
              <a:gd name="connsiteX20" fmla="*/ 6121380 w 9530630"/>
              <a:gd name="connsiteY20" fmla="*/ 7217431 h 10853194"/>
              <a:gd name="connsiteX21" fmla="*/ 6224896 w 9530630"/>
              <a:gd name="connsiteY21" fmla="*/ 7113915 h 10853194"/>
              <a:gd name="connsiteX22" fmla="*/ 7058205 w 9530630"/>
              <a:gd name="connsiteY22" fmla="*/ 3816916 h 10853194"/>
              <a:gd name="connsiteX23" fmla="*/ 7068556 w 9530630"/>
              <a:gd name="connsiteY23" fmla="*/ 3772921 h 10853194"/>
              <a:gd name="connsiteX24" fmla="*/ 7068556 w 9530630"/>
              <a:gd name="connsiteY24" fmla="*/ 3739278 h 10853194"/>
              <a:gd name="connsiteX25" fmla="*/ 6747655 w 9530630"/>
              <a:gd name="connsiteY25" fmla="*/ 3604707 h 10853194"/>
              <a:gd name="connsiteX26" fmla="*/ 6690720 w 9530630"/>
              <a:gd name="connsiteY26" fmla="*/ 3604707 h 10853194"/>
              <a:gd name="connsiteX27" fmla="*/ 6452633 w 9530630"/>
              <a:gd name="connsiteY27" fmla="*/ 3643526 h 10853194"/>
              <a:gd name="connsiteX28" fmla="*/ 6343940 w 9530630"/>
              <a:gd name="connsiteY28" fmla="*/ 3765157 h 10853194"/>
              <a:gd name="connsiteX29" fmla="*/ 5945402 w 9530630"/>
              <a:gd name="connsiteY29" fmla="*/ 5421421 h 10853194"/>
              <a:gd name="connsiteX30" fmla="*/ 5872941 w 9530630"/>
              <a:gd name="connsiteY30" fmla="*/ 5760437 h 10853194"/>
              <a:gd name="connsiteX31" fmla="*/ 5810831 w 9530630"/>
              <a:gd name="connsiteY31" fmla="*/ 6117569 h 10853194"/>
              <a:gd name="connsiteX32" fmla="*/ 5769424 w 9530630"/>
              <a:gd name="connsiteY32" fmla="*/ 6420354 h 10853194"/>
              <a:gd name="connsiteX33" fmla="*/ 5748721 w 9530630"/>
              <a:gd name="connsiteY33" fmla="*/ 6420354 h 10853194"/>
              <a:gd name="connsiteX34" fmla="*/ 5717666 w 9530630"/>
              <a:gd name="connsiteY34" fmla="*/ 6138273 h 10853194"/>
              <a:gd name="connsiteX35" fmla="*/ 5658143 w 9530630"/>
              <a:gd name="connsiteY35" fmla="*/ 5783728 h 10853194"/>
              <a:gd name="connsiteX36" fmla="*/ 5588270 w 9530630"/>
              <a:gd name="connsiteY36" fmla="*/ 5431773 h 10853194"/>
              <a:gd name="connsiteX37" fmla="*/ 5179380 w 9530630"/>
              <a:gd name="connsiteY37" fmla="*/ 3713399 h 10853194"/>
              <a:gd name="connsiteX38" fmla="*/ 5091391 w 9530630"/>
              <a:gd name="connsiteY38" fmla="*/ 3627999 h 10853194"/>
              <a:gd name="connsiteX39" fmla="*/ 4894710 w 9530630"/>
              <a:gd name="connsiteY39" fmla="*/ 3604707 h 10853194"/>
              <a:gd name="connsiteX40" fmla="*/ 4698029 w 9530630"/>
              <a:gd name="connsiteY40" fmla="*/ 3604707 h 10853194"/>
              <a:gd name="connsiteX41" fmla="*/ 4501347 w 9530630"/>
              <a:gd name="connsiteY41" fmla="*/ 3627999 h 10853194"/>
              <a:gd name="connsiteX42" fmla="*/ 4413358 w 9530630"/>
              <a:gd name="connsiteY42" fmla="*/ 3713399 h 10853194"/>
              <a:gd name="connsiteX43" fmla="*/ 3988940 w 9530630"/>
              <a:gd name="connsiteY43" fmla="*/ 5426597 h 10853194"/>
              <a:gd name="connsiteX44" fmla="*/ 3924243 w 9530630"/>
              <a:gd name="connsiteY44" fmla="*/ 5719030 h 10853194"/>
              <a:gd name="connsiteX45" fmla="*/ 3859545 w 9530630"/>
              <a:gd name="connsiteY45" fmla="*/ 6076163 h 10853194"/>
              <a:gd name="connsiteX46" fmla="*/ 3807788 w 9530630"/>
              <a:gd name="connsiteY46" fmla="*/ 6420354 h 10853194"/>
              <a:gd name="connsiteX47" fmla="*/ 3787084 w 9530630"/>
              <a:gd name="connsiteY47" fmla="*/ 6420354 h 10853194"/>
              <a:gd name="connsiteX48" fmla="*/ 3758617 w 9530630"/>
              <a:gd name="connsiteY48" fmla="*/ 6091690 h 10853194"/>
              <a:gd name="connsiteX49" fmla="*/ 3709447 w 9530630"/>
              <a:gd name="connsiteY49" fmla="*/ 5739733 h 10853194"/>
              <a:gd name="connsiteX50" fmla="*/ 3652512 w 9530630"/>
              <a:gd name="connsiteY50" fmla="*/ 5431773 h 10853194"/>
              <a:gd name="connsiteX51" fmla="*/ 3264326 w 9530630"/>
              <a:gd name="connsiteY51" fmla="*/ 3765157 h 10853194"/>
              <a:gd name="connsiteX52" fmla="*/ 3155635 w 9530630"/>
              <a:gd name="connsiteY52" fmla="*/ 3643526 h 10853194"/>
              <a:gd name="connsiteX53" fmla="*/ 2917546 w 9530630"/>
              <a:gd name="connsiteY53" fmla="*/ 3604707 h 10853194"/>
              <a:gd name="connsiteX54" fmla="*/ 4765315 w 9530630"/>
              <a:gd name="connsiteY54" fmla="*/ 0 h 10853194"/>
              <a:gd name="connsiteX55" fmla="*/ 9530630 w 9530630"/>
              <a:gd name="connsiteY55" fmla="*/ 4765315 h 10853194"/>
              <a:gd name="connsiteX56" fmla="*/ 9530629 w 9530630"/>
              <a:gd name="connsiteY56" fmla="*/ 6087879 h 10853194"/>
              <a:gd name="connsiteX57" fmla="*/ 4765314 w 9530630"/>
              <a:gd name="connsiteY57" fmla="*/ 10853194 h 10853194"/>
              <a:gd name="connsiteX58" fmla="*/ 4765315 w 9530630"/>
              <a:gd name="connsiteY58" fmla="*/ 10853193 h 10853194"/>
              <a:gd name="connsiteX59" fmla="*/ 0 w 9530630"/>
              <a:gd name="connsiteY59" fmla="*/ 6087878 h 10853194"/>
              <a:gd name="connsiteX60" fmla="*/ 0 w 9530630"/>
              <a:gd name="connsiteY60" fmla="*/ 4765315 h 10853194"/>
              <a:gd name="connsiteX61" fmla="*/ 4765315 w 9530630"/>
              <a:gd name="connsiteY61" fmla="*/ 0 h 1085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530630" h="10853194">
                <a:moveTo>
                  <a:pt x="2782974" y="3604707"/>
                </a:moveTo>
                <a:cubicBezTo>
                  <a:pt x="2569040" y="3604707"/>
                  <a:pt x="2462073" y="3649564"/>
                  <a:pt x="2462073" y="3739278"/>
                </a:cubicBezTo>
                <a:cubicBezTo>
                  <a:pt x="2462073" y="3749631"/>
                  <a:pt x="2462936" y="3760845"/>
                  <a:pt x="2464661" y="3772921"/>
                </a:cubicBezTo>
                <a:cubicBezTo>
                  <a:pt x="2466386" y="3784998"/>
                  <a:pt x="2468974" y="3799664"/>
                  <a:pt x="2472425" y="3816916"/>
                </a:cubicBezTo>
                <a:lnTo>
                  <a:pt x="3285029" y="7113915"/>
                </a:lnTo>
                <a:cubicBezTo>
                  <a:pt x="3298832" y="7162222"/>
                  <a:pt x="3329886" y="7196728"/>
                  <a:pt x="3378193" y="7217431"/>
                </a:cubicBezTo>
                <a:cubicBezTo>
                  <a:pt x="3426501" y="7238134"/>
                  <a:pt x="3492062" y="7248486"/>
                  <a:pt x="3574876" y="7248486"/>
                </a:cubicBezTo>
                <a:lnTo>
                  <a:pt x="3947535" y="7248486"/>
                </a:lnTo>
                <a:cubicBezTo>
                  <a:pt x="4019995" y="7248486"/>
                  <a:pt x="4083831" y="7238134"/>
                  <a:pt x="4139040" y="7217431"/>
                </a:cubicBezTo>
                <a:cubicBezTo>
                  <a:pt x="4194248" y="7196728"/>
                  <a:pt x="4228754" y="7160498"/>
                  <a:pt x="4242556" y="7108739"/>
                </a:cubicBezTo>
                <a:lnTo>
                  <a:pt x="4635918" y="5493883"/>
                </a:lnTo>
                <a:cubicBezTo>
                  <a:pt x="4649722" y="5435222"/>
                  <a:pt x="4666973" y="5343783"/>
                  <a:pt x="4687677" y="5219565"/>
                </a:cubicBezTo>
                <a:cubicBezTo>
                  <a:pt x="4708380" y="5095343"/>
                  <a:pt x="4729084" y="4969399"/>
                  <a:pt x="4749787" y="4841729"/>
                </a:cubicBezTo>
                <a:lnTo>
                  <a:pt x="4770490" y="4841729"/>
                </a:lnTo>
                <a:cubicBezTo>
                  <a:pt x="4798095" y="5003904"/>
                  <a:pt x="4822249" y="5147102"/>
                  <a:pt x="4842951" y="5271322"/>
                </a:cubicBezTo>
                <a:cubicBezTo>
                  <a:pt x="4863655" y="5395542"/>
                  <a:pt x="4875732" y="5469728"/>
                  <a:pt x="4879182" y="5493883"/>
                </a:cubicBezTo>
                <a:lnTo>
                  <a:pt x="5262193" y="7113915"/>
                </a:lnTo>
                <a:cubicBezTo>
                  <a:pt x="5272545" y="7162222"/>
                  <a:pt x="5305325" y="7196728"/>
                  <a:pt x="5360534" y="7217431"/>
                </a:cubicBezTo>
                <a:cubicBezTo>
                  <a:pt x="5415742" y="7238134"/>
                  <a:pt x="5479578" y="7248486"/>
                  <a:pt x="5552040" y="7248486"/>
                </a:cubicBezTo>
                <a:lnTo>
                  <a:pt x="5929874" y="7248486"/>
                </a:lnTo>
                <a:cubicBezTo>
                  <a:pt x="6002336" y="7248486"/>
                  <a:pt x="6066171" y="7238134"/>
                  <a:pt x="6121380" y="7217431"/>
                </a:cubicBezTo>
                <a:cubicBezTo>
                  <a:pt x="6176589" y="7196728"/>
                  <a:pt x="6211094" y="7162222"/>
                  <a:pt x="6224896" y="7113915"/>
                </a:cubicBezTo>
                <a:lnTo>
                  <a:pt x="7058205" y="3816916"/>
                </a:lnTo>
                <a:cubicBezTo>
                  <a:pt x="7065105" y="3799664"/>
                  <a:pt x="7068556" y="3784998"/>
                  <a:pt x="7068556" y="3772921"/>
                </a:cubicBezTo>
                <a:cubicBezTo>
                  <a:pt x="7068556" y="3760845"/>
                  <a:pt x="7068556" y="3749631"/>
                  <a:pt x="7068556" y="3739278"/>
                </a:cubicBezTo>
                <a:cubicBezTo>
                  <a:pt x="7068556" y="3649564"/>
                  <a:pt x="6961588" y="3604707"/>
                  <a:pt x="6747655" y="3604707"/>
                </a:cubicBezTo>
                <a:lnTo>
                  <a:pt x="6690720" y="3604707"/>
                </a:lnTo>
                <a:cubicBezTo>
                  <a:pt x="6590654" y="3604707"/>
                  <a:pt x="6511292" y="3617647"/>
                  <a:pt x="6452633" y="3643526"/>
                </a:cubicBezTo>
                <a:cubicBezTo>
                  <a:pt x="6393973" y="3669404"/>
                  <a:pt x="6357743" y="3709948"/>
                  <a:pt x="6343940" y="3765157"/>
                </a:cubicBezTo>
                <a:lnTo>
                  <a:pt x="5945402" y="5421421"/>
                </a:lnTo>
                <a:cubicBezTo>
                  <a:pt x="5921248" y="5524937"/>
                  <a:pt x="5897094" y="5637942"/>
                  <a:pt x="5872941" y="5760437"/>
                </a:cubicBezTo>
                <a:cubicBezTo>
                  <a:pt x="5848787" y="5882931"/>
                  <a:pt x="5828083" y="6001976"/>
                  <a:pt x="5810831" y="6117569"/>
                </a:cubicBezTo>
                <a:cubicBezTo>
                  <a:pt x="5793579" y="6233162"/>
                  <a:pt x="5779776" y="6334091"/>
                  <a:pt x="5769424" y="6420354"/>
                </a:cubicBezTo>
                <a:lnTo>
                  <a:pt x="5748721" y="6420354"/>
                </a:lnTo>
                <a:cubicBezTo>
                  <a:pt x="5745270" y="6344443"/>
                  <a:pt x="5734918" y="6250414"/>
                  <a:pt x="5717666" y="6138273"/>
                </a:cubicBezTo>
                <a:cubicBezTo>
                  <a:pt x="5700413" y="6026129"/>
                  <a:pt x="5680573" y="5907949"/>
                  <a:pt x="5658143" y="5783728"/>
                </a:cubicBezTo>
                <a:cubicBezTo>
                  <a:pt x="5635715" y="5659509"/>
                  <a:pt x="5612425" y="5542190"/>
                  <a:pt x="5588270" y="5431773"/>
                </a:cubicBezTo>
                <a:lnTo>
                  <a:pt x="5179380" y="3713399"/>
                </a:lnTo>
                <a:cubicBezTo>
                  <a:pt x="5169029" y="3671992"/>
                  <a:pt x="5139699" y="3643526"/>
                  <a:pt x="5091391" y="3627999"/>
                </a:cubicBezTo>
                <a:cubicBezTo>
                  <a:pt x="5043083" y="3612471"/>
                  <a:pt x="4977523" y="3604707"/>
                  <a:pt x="4894710" y="3604707"/>
                </a:cubicBezTo>
                <a:lnTo>
                  <a:pt x="4698029" y="3604707"/>
                </a:lnTo>
                <a:cubicBezTo>
                  <a:pt x="4615215" y="3604707"/>
                  <a:pt x="4549656" y="3612471"/>
                  <a:pt x="4501347" y="3627999"/>
                </a:cubicBezTo>
                <a:cubicBezTo>
                  <a:pt x="4453040" y="3643526"/>
                  <a:pt x="4423710" y="3671992"/>
                  <a:pt x="4413358" y="3713399"/>
                </a:cubicBezTo>
                <a:lnTo>
                  <a:pt x="3988940" y="5426597"/>
                </a:lnTo>
                <a:cubicBezTo>
                  <a:pt x="3968238" y="5505959"/>
                  <a:pt x="3946673" y="5603438"/>
                  <a:pt x="3924243" y="5719030"/>
                </a:cubicBezTo>
                <a:cubicBezTo>
                  <a:pt x="3901816" y="5834624"/>
                  <a:pt x="3880249" y="5953668"/>
                  <a:pt x="3859545" y="6076163"/>
                </a:cubicBezTo>
                <a:cubicBezTo>
                  <a:pt x="3838842" y="6198657"/>
                  <a:pt x="3821590" y="6313388"/>
                  <a:pt x="3807788" y="6420354"/>
                </a:cubicBezTo>
                <a:lnTo>
                  <a:pt x="3787084" y="6420354"/>
                </a:lnTo>
                <a:cubicBezTo>
                  <a:pt x="3783633" y="6320288"/>
                  <a:pt x="3774145" y="6210734"/>
                  <a:pt x="3758617" y="6091690"/>
                </a:cubicBezTo>
                <a:cubicBezTo>
                  <a:pt x="3743091" y="5972646"/>
                  <a:pt x="3726699" y="5855327"/>
                  <a:pt x="3709447" y="5739733"/>
                </a:cubicBezTo>
                <a:cubicBezTo>
                  <a:pt x="3692194" y="5624140"/>
                  <a:pt x="3673217" y="5521487"/>
                  <a:pt x="3652512" y="5431773"/>
                </a:cubicBezTo>
                <a:lnTo>
                  <a:pt x="3264326" y="3765157"/>
                </a:lnTo>
                <a:cubicBezTo>
                  <a:pt x="3250524" y="3709948"/>
                  <a:pt x="3214293" y="3669404"/>
                  <a:pt x="3155635" y="3643526"/>
                </a:cubicBezTo>
                <a:cubicBezTo>
                  <a:pt x="3096976" y="3617647"/>
                  <a:pt x="3017612" y="3604707"/>
                  <a:pt x="2917546" y="3604707"/>
                </a:cubicBezTo>
                <a:close/>
                <a:moveTo>
                  <a:pt x="4765315" y="0"/>
                </a:moveTo>
                <a:cubicBezTo>
                  <a:pt x="7397126" y="0"/>
                  <a:pt x="9530630" y="2133504"/>
                  <a:pt x="9530630" y="4765315"/>
                </a:cubicBezTo>
                <a:cubicBezTo>
                  <a:pt x="9530630" y="5206170"/>
                  <a:pt x="9530629" y="5647024"/>
                  <a:pt x="9530629" y="6087879"/>
                </a:cubicBezTo>
                <a:cubicBezTo>
                  <a:pt x="9530629" y="8719690"/>
                  <a:pt x="7397125" y="10853194"/>
                  <a:pt x="4765314" y="10853194"/>
                </a:cubicBezTo>
                <a:lnTo>
                  <a:pt x="4765315" y="10853193"/>
                </a:lnTo>
                <a:cubicBezTo>
                  <a:pt x="2133504" y="10853193"/>
                  <a:pt x="0" y="8719689"/>
                  <a:pt x="0" y="6087878"/>
                </a:cubicBezTo>
                <a:lnTo>
                  <a:pt x="0" y="4765315"/>
                </a:lnTo>
                <a:cubicBezTo>
                  <a:pt x="0" y="2133504"/>
                  <a:pt x="2133504" y="0"/>
                  <a:pt x="476531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55873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0347DFA-5AA2-4A2C-BC07-7C6BFC837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943614" y="1374693"/>
            <a:ext cx="9530631" cy="10853194"/>
          </a:xfrm>
          <a:custGeom>
            <a:avLst/>
            <a:gdLst>
              <a:gd name="connsiteX0" fmla="*/ 4767901 w 9530631"/>
              <a:gd name="connsiteY0" fmla="*/ 4256861 h 10853194"/>
              <a:gd name="connsiteX1" fmla="*/ 5394177 w 9530631"/>
              <a:gd name="connsiteY1" fmla="*/ 4557058 h 10853194"/>
              <a:gd name="connsiteX2" fmla="*/ 5606385 w 9530631"/>
              <a:gd name="connsiteY2" fmla="*/ 5426597 h 10853194"/>
              <a:gd name="connsiteX3" fmla="*/ 5394177 w 9530631"/>
              <a:gd name="connsiteY3" fmla="*/ 6298723 h 10853194"/>
              <a:gd name="connsiteX4" fmla="*/ 4767901 w 9530631"/>
              <a:gd name="connsiteY4" fmla="*/ 6601508 h 10853194"/>
              <a:gd name="connsiteX5" fmla="*/ 4139039 w 9530631"/>
              <a:gd name="connsiteY5" fmla="*/ 6298723 h 10853194"/>
              <a:gd name="connsiteX6" fmla="*/ 3924243 w 9530631"/>
              <a:gd name="connsiteY6" fmla="*/ 5426597 h 10853194"/>
              <a:gd name="connsiteX7" fmla="*/ 4139039 w 9530631"/>
              <a:gd name="connsiteY7" fmla="*/ 4557058 h 10853194"/>
              <a:gd name="connsiteX8" fmla="*/ 4767901 w 9530631"/>
              <a:gd name="connsiteY8" fmla="*/ 4256861 h 10853194"/>
              <a:gd name="connsiteX9" fmla="*/ 4767901 w 9530631"/>
              <a:gd name="connsiteY9" fmla="*/ 3573652 h 10853194"/>
              <a:gd name="connsiteX10" fmla="*/ 3538644 w 9530631"/>
              <a:gd name="connsiteY10" fmla="*/ 4052416 h 10853194"/>
              <a:gd name="connsiteX11" fmla="*/ 3106463 w 9530631"/>
              <a:gd name="connsiteY11" fmla="*/ 5426597 h 10853194"/>
              <a:gd name="connsiteX12" fmla="*/ 3538644 w 9530631"/>
              <a:gd name="connsiteY12" fmla="*/ 6800777 h 10853194"/>
              <a:gd name="connsiteX13" fmla="*/ 4767901 w 9530631"/>
              <a:gd name="connsiteY13" fmla="*/ 7279541 h 10853194"/>
              <a:gd name="connsiteX14" fmla="*/ 5997159 w 9530631"/>
              <a:gd name="connsiteY14" fmla="*/ 6800777 h 10853194"/>
              <a:gd name="connsiteX15" fmla="*/ 6424165 w 9530631"/>
              <a:gd name="connsiteY15" fmla="*/ 5426597 h 10853194"/>
              <a:gd name="connsiteX16" fmla="*/ 5997159 w 9530631"/>
              <a:gd name="connsiteY16" fmla="*/ 4052416 h 10853194"/>
              <a:gd name="connsiteX17" fmla="*/ 4767901 w 9530631"/>
              <a:gd name="connsiteY17" fmla="*/ 3573652 h 10853194"/>
              <a:gd name="connsiteX18" fmla="*/ 4765315 w 9530631"/>
              <a:gd name="connsiteY18" fmla="*/ 0 h 10853194"/>
              <a:gd name="connsiteX19" fmla="*/ 9530631 w 9530631"/>
              <a:gd name="connsiteY19" fmla="*/ 4765315 h 10853194"/>
              <a:gd name="connsiteX20" fmla="*/ 9530629 w 9530631"/>
              <a:gd name="connsiteY20" fmla="*/ 6087879 h 10853194"/>
              <a:gd name="connsiteX21" fmla="*/ 4765315 w 9530631"/>
              <a:gd name="connsiteY21" fmla="*/ 10853194 h 10853194"/>
              <a:gd name="connsiteX22" fmla="*/ 4765315 w 9530631"/>
              <a:gd name="connsiteY22" fmla="*/ 10853193 h 10853194"/>
              <a:gd name="connsiteX23" fmla="*/ 0 w 9530631"/>
              <a:gd name="connsiteY23" fmla="*/ 6087878 h 10853194"/>
              <a:gd name="connsiteX24" fmla="*/ 0 w 9530631"/>
              <a:gd name="connsiteY24" fmla="*/ 4765315 h 10853194"/>
              <a:gd name="connsiteX25" fmla="*/ 4765315 w 9530631"/>
              <a:gd name="connsiteY25" fmla="*/ 0 h 1085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30631" h="10853194">
                <a:moveTo>
                  <a:pt x="4767901" y="4256861"/>
                </a:moveTo>
                <a:cubicBezTo>
                  <a:pt x="5043945" y="4256861"/>
                  <a:pt x="5252703" y="4356926"/>
                  <a:pt x="5394177" y="4557058"/>
                </a:cubicBezTo>
                <a:cubicBezTo>
                  <a:pt x="5535649" y="4757190"/>
                  <a:pt x="5606385" y="5047036"/>
                  <a:pt x="5606385" y="5426597"/>
                </a:cubicBezTo>
                <a:cubicBezTo>
                  <a:pt x="5606385" y="5806156"/>
                  <a:pt x="5535649" y="6096865"/>
                  <a:pt x="5394177" y="6298723"/>
                </a:cubicBezTo>
                <a:cubicBezTo>
                  <a:pt x="5252703" y="6500580"/>
                  <a:pt x="5043945" y="6601508"/>
                  <a:pt x="4767901" y="6601508"/>
                </a:cubicBezTo>
                <a:cubicBezTo>
                  <a:pt x="4491859" y="6601508"/>
                  <a:pt x="4282237" y="6500580"/>
                  <a:pt x="4139039" y="6298723"/>
                </a:cubicBezTo>
                <a:cubicBezTo>
                  <a:pt x="3995841" y="6096865"/>
                  <a:pt x="3924243" y="5806156"/>
                  <a:pt x="3924243" y="5426597"/>
                </a:cubicBezTo>
                <a:cubicBezTo>
                  <a:pt x="3924243" y="5047036"/>
                  <a:pt x="3995841" y="4757190"/>
                  <a:pt x="4139039" y="4557058"/>
                </a:cubicBezTo>
                <a:cubicBezTo>
                  <a:pt x="4282237" y="4356926"/>
                  <a:pt x="4491859" y="4256861"/>
                  <a:pt x="4767901" y="4256861"/>
                </a:cubicBezTo>
                <a:close/>
                <a:moveTo>
                  <a:pt x="4767901" y="3573652"/>
                </a:moveTo>
                <a:cubicBezTo>
                  <a:pt x="4236517" y="3573652"/>
                  <a:pt x="3826765" y="3733239"/>
                  <a:pt x="3538644" y="4052416"/>
                </a:cubicBezTo>
                <a:cubicBezTo>
                  <a:pt x="3250524" y="4371592"/>
                  <a:pt x="3106463" y="4829651"/>
                  <a:pt x="3106463" y="5426597"/>
                </a:cubicBezTo>
                <a:cubicBezTo>
                  <a:pt x="3106463" y="6023541"/>
                  <a:pt x="3250524" y="6481602"/>
                  <a:pt x="3538644" y="6800777"/>
                </a:cubicBezTo>
                <a:cubicBezTo>
                  <a:pt x="3826765" y="7119952"/>
                  <a:pt x="4236517" y="7279541"/>
                  <a:pt x="4767901" y="7279541"/>
                </a:cubicBezTo>
                <a:cubicBezTo>
                  <a:pt x="5302737" y="7279541"/>
                  <a:pt x="5712491" y="7119952"/>
                  <a:pt x="5997159" y="6800777"/>
                </a:cubicBezTo>
                <a:cubicBezTo>
                  <a:pt x="6281829" y="6481602"/>
                  <a:pt x="6424165" y="6023541"/>
                  <a:pt x="6424165" y="5426597"/>
                </a:cubicBezTo>
                <a:cubicBezTo>
                  <a:pt x="6424165" y="4829651"/>
                  <a:pt x="6281829" y="4371592"/>
                  <a:pt x="5997159" y="4052416"/>
                </a:cubicBezTo>
                <a:cubicBezTo>
                  <a:pt x="5712491" y="3733239"/>
                  <a:pt x="5302737" y="3573652"/>
                  <a:pt x="4767901" y="3573652"/>
                </a:cubicBezTo>
                <a:close/>
                <a:moveTo>
                  <a:pt x="4765315" y="0"/>
                </a:moveTo>
                <a:cubicBezTo>
                  <a:pt x="7397127" y="0"/>
                  <a:pt x="9530631" y="2133504"/>
                  <a:pt x="9530631" y="4765315"/>
                </a:cubicBezTo>
                <a:cubicBezTo>
                  <a:pt x="9530631" y="5206170"/>
                  <a:pt x="9530629" y="5647024"/>
                  <a:pt x="9530629" y="6087879"/>
                </a:cubicBezTo>
                <a:cubicBezTo>
                  <a:pt x="9530629" y="8719690"/>
                  <a:pt x="7397125" y="10853194"/>
                  <a:pt x="4765315" y="10853194"/>
                </a:cubicBezTo>
                <a:lnTo>
                  <a:pt x="4765315" y="10853193"/>
                </a:lnTo>
                <a:cubicBezTo>
                  <a:pt x="2133504" y="10853193"/>
                  <a:pt x="0" y="8719689"/>
                  <a:pt x="0" y="6087878"/>
                </a:cubicBezTo>
                <a:lnTo>
                  <a:pt x="0" y="4765315"/>
                </a:lnTo>
                <a:cubicBezTo>
                  <a:pt x="0" y="2133504"/>
                  <a:pt x="2133504" y="0"/>
                  <a:pt x="476531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30548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C79D93-6098-476E-B7AD-138A8056F4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5512" y="1374693"/>
            <a:ext cx="9530630" cy="10853194"/>
          </a:xfrm>
          <a:custGeom>
            <a:avLst/>
            <a:gdLst>
              <a:gd name="connsiteX0" fmla="*/ 3541234 w 9530630"/>
              <a:gd name="connsiteY0" fmla="*/ 3609883 h 10853194"/>
              <a:gd name="connsiteX1" fmla="*/ 3385957 w 9530630"/>
              <a:gd name="connsiteY1" fmla="*/ 3868673 h 10853194"/>
              <a:gd name="connsiteX2" fmla="*/ 3385957 w 9530630"/>
              <a:gd name="connsiteY2" fmla="*/ 4029125 h 10853194"/>
              <a:gd name="connsiteX3" fmla="*/ 3541234 w 9530630"/>
              <a:gd name="connsiteY3" fmla="*/ 4287916 h 10853194"/>
              <a:gd name="connsiteX4" fmla="*/ 4364187 w 9530630"/>
              <a:gd name="connsiteY4" fmla="*/ 4287916 h 10853194"/>
              <a:gd name="connsiteX5" fmla="*/ 4364187 w 9530630"/>
              <a:gd name="connsiteY5" fmla="*/ 7077684 h 10853194"/>
              <a:gd name="connsiteX6" fmla="*/ 4674737 w 9530630"/>
              <a:gd name="connsiteY6" fmla="*/ 7243310 h 10853194"/>
              <a:gd name="connsiteX7" fmla="*/ 4855891 w 9530630"/>
              <a:gd name="connsiteY7" fmla="*/ 7243310 h 10853194"/>
              <a:gd name="connsiteX8" fmla="*/ 5166441 w 9530630"/>
              <a:gd name="connsiteY8" fmla="*/ 7077684 h 10853194"/>
              <a:gd name="connsiteX9" fmla="*/ 5166441 w 9530630"/>
              <a:gd name="connsiteY9" fmla="*/ 4287916 h 10853194"/>
              <a:gd name="connsiteX10" fmla="*/ 5989397 w 9530630"/>
              <a:gd name="connsiteY10" fmla="*/ 4287916 h 10853194"/>
              <a:gd name="connsiteX11" fmla="*/ 6144671 w 9530630"/>
              <a:gd name="connsiteY11" fmla="*/ 4029125 h 10853194"/>
              <a:gd name="connsiteX12" fmla="*/ 6144671 w 9530630"/>
              <a:gd name="connsiteY12" fmla="*/ 3868673 h 10853194"/>
              <a:gd name="connsiteX13" fmla="*/ 5989397 w 9530630"/>
              <a:gd name="connsiteY13" fmla="*/ 3609883 h 10853194"/>
              <a:gd name="connsiteX14" fmla="*/ 4765315 w 9530630"/>
              <a:gd name="connsiteY14" fmla="*/ 0 h 10853194"/>
              <a:gd name="connsiteX15" fmla="*/ 9530630 w 9530630"/>
              <a:gd name="connsiteY15" fmla="*/ 4765315 h 10853194"/>
              <a:gd name="connsiteX16" fmla="*/ 9530629 w 9530630"/>
              <a:gd name="connsiteY16" fmla="*/ 6087879 h 10853194"/>
              <a:gd name="connsiteX17" fmla="*/ 4765314 w 9530630"/>
              <a:gd name="connsiteY17" fmla="*/ 10853194 h 10853194"/>
              <a:gd name="connsiteX18" fmla="*/ 4765315 w 9530630"/>
              <a:gd name="connsiteY18" fmla="*/ 10853193 h 10853194"/>
              <a:gd name="connsiteX19" fmla="*/ 0 w 9530630"/>
              <a:gd name="connsiteY19" fmla="*/ 6087878 h 10853194"/>
              <a:gd name="connsiteX20" fmla="*/ 0 w 9530630"/>
              <a:gd name="connsiteY20" fmla="*/ 4765315 h 10853194"/>
              <a:gd name="connsiteX21" fmla="*/ 4765315 w 9530630"/>
              <a:gd name="connsiteY21" fmla="*/ 0 h 1085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30630" h="10853194">
                <a:moveTo>
                  <a:pt x="3541234" y="3609883"/>
                </a:moveTo>
                <a:cubicBezTo>
                  <a:pt x="3437716" y="3609883"/>
                  <a:pt x="3385957" y="3696147"/>
                  <a:pt x="3385957" y="3868673"/>
                </a:cubicBezTo>
                <a:lnTo>
                  <a:pt x="3385957" y="4029125"/>
                </a:lnTo>
                <a:cubicBezTo>
                  <a:pt x="3385957" y="4201652"/>
                  <a:pt x="3437716" y="4287916"/>
                  <a:pt x="3541234" y="4287916"/>
                </a:cubicBezTo>
                <a:lnTo>
                  <a:pt x="4364187" y="4287916"/>
                </a:lnTo>
                <a:lnTo>
                  <a:pt x="4364187" y="7077684"/>
                </a:lnTo>
                <a:cubicBezTo>
                  <a:pt x="4364187" y="7188102"/>
                  <a:pt x="4467705" y="7243310"/>
                  <a:pt x="4674737" y="7243310"/>
                </a:cubicBezTo>
                <a:lnTo>
                  <a:pt x="4855891" y="7243310"/>
                </a:lnTo>
                <a:cubicBezTo>
                  <a:pt x="5062924" y="7243310"/>
                  <a:pt x="5166441" y="7188102"/>
                  <a:pt x="5166441" y="7077684"/>
                </a:cubicBezTo>
                <a:lnTo>
                  <a:pt x="5166441" y="4287916"/>
                </a:lnTo>
                <a:lnTo>
                  <a:pt x="5989397" y="4287916"/>
                </a:lnTo>
                <a:cubicBezTo>
                  <a:pt x="6092913" y="4287916"/>
                  <a:pt x="6144671" y="4201652"/>
                  <a:pt x="6144671" y="4029125"/>
                </a:cubicBezTo>
                <a:lnTo>
                  <a:pt x="6144671" y="3868673"/>
                </a:lnTo>
                <a:cubicBezTo>
                  <a:pt x="6144671" y="3696147"/>
                  <a:pt x="6092913" y="3609883"/>
                  <a:pt x="5989397" y="3609883"/>
                </a:cubicBezTo>
                <a:close/>
                <a:moveTo>
                  <a:pt x="4765315" y="0"/>
                </a:moveTo>
                <a:cubicBezTo>
                  <a:pt x="7397126" y="0"/>
                  <a:pt x="9530630" y="2133504"/>
                  <a:pt x="9530630" y="4765315"/>
                </a:cubicBezTo>
                <a:cubicBezTo>
                  <a:pt x="9530630" y="5206170"/>
                  <a:pt x="9530629" y="5647024"/>
                  <a:pt x="9530629" y="6087879"/>
                </a:cubicBezTo>
                <a:cubicBezTo>
                  <a:pt x="9530629" y="8719690"/>
                  <a:pt x="7397125" y="10853194"/>
                  <a:pt x="4765314" y="10853194"/>
                </a:cubicBezTo>
                <a:lnTo>
                  <a:pt x="4765315" y="10853193"/>
                </a:lnTo>
                <a:cubicBezTo>
                  <a:pt x="2133504" y="10853193"/>
                  <a:pt x="0" y="8719689"/>
                  <a:pt x="0" y="6087878"/>
                </a:cubicBezTo>
                <a:lnTo>
                  <a:pt x="0" y="4765315"/>
                </a:lnTo>
                <a:cubicBezTo>
                  <a:pt x="0" y="2133504"/>
                  <a:pt x="2133504" y="0"/>
                  <a:pt x="476531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35488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5F39C6-62A6-447A-A692-810BD91B41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3948146"/>
            <a:ext cx="24379236" cy="9767854"/>
          </a:xfrm>
          <a:custGeom>
            <a:avLst/>
            <a:gdLst>
              <a:gd name="connsiteX0" fmla="*/ 12189620 w 24379236"/>
              <a:gd name="connsiteY0" fmla="*/ 0 h 9767854"/>
              <a:gd name="connsiteX1" fmla="*/ 24072688 w 24379236"/>
              <a:gd name="connsiteY1" fmla="*/ 3725060 h 9767854"/>
              <a:gd name="connsiteX2" fmla="*/ 24379236 w 24379236"/>
              <a:gd name="connsiteY2" fmla="*/ 3968391 h 9767854"/>
              <a:gd name="connsiteX3" fmla="*/ 24379236 w 24379236"/>
              <a:gd name="connsiteY3" fmla="*/ 9767854 h 9767854"/>
              <a:gd name="connsiteX4" fmla="*/ 0 w 24379236"/>
              <a:gd name="connsiteY4" fmla="*/ 9767854 h 9767854"/>
              <a:gd name="connsiteX5" fmla="*/ 0 w 24379236"/>
              <a:gd name="connsiteY5" fmla="*/ 3968392 h 9767854"/>
              <a:gd name="connsiteX6" fmla="*/ 306548 w 24379236"/>
              <a:gd name="connsiteY6" fmla="*/ 3725060 h 9767854"/>
              <a:gd name="connsiteX7" fmla="*/ 12189620 w 24379236"/>
              <a:gd name="connsiteY7" fmla="*/ 0 h 97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9236" h="9767854">
                <a:moveTo>
                  <a:pt x="12189620" y="0"/>
                </a:moveTo>
                <a:cubicBezTo>
                  <a:pt x="16830244" y="0"/>
                  <a:pt x="21031544" y="1423527"/>
                  <a:pt x="24072688" y="3725060"/>
                </a:cubicBezTo>
                <a:lnTo>
                  <a:pt x="24379236" y="3968391"/>
                </a:lnTo>
                <a:lnTo>
                  <a:pt x="24379236" y="9767854"/>
                </a:lnTo>
                <a:lnTo>
                  <a:pt x="0" y="9767854"/>
                </a:lnTo>
                <a:lnTo>
                  <a:pt x="0" y="3968392"/>
                </a:lnTo>
                <a:lnTo>
                  <a:pt x="306548" y="3725060"/>
                </a:lnTo>
                <a:cubicBezTo>
                  <a:pt x="3347693" y="1423527"/>
                  <a:pt x="7548993" y="0"/>
                  <a:pt x="1218962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23565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6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CC2B4C7-9AF9-484C-A0F4-6597D2508D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12297" y="10017222"/>
            <a:ext cx="2041428" cy="2041428"/>
          </a:xfrm>
          <a:custGeom>
            <a:avLst/>
            <a:gdLst>
              <a:gd name="connsiteX0" fmla="*/ 1020714 w 2041428"/>
              <a:gd name="connsiteY0" fmla="*/ 0 h 2041428"/>
              <a:gd name="connsiteX1" fmla="*/ 2041428 w 2041428"/>
              <a:gd name="connsiteY1" fmla="*/ 1020714 h 2041428"/>
              <a:gd name="connsiteX2" fmla="*/ 1020714 w 2041428"/>
              <a:gd name="connsiteY2" fmla="*/ 2041428 h 2041428"/>
              <a:gd name="connsiteX3" fmla="*/ 0 w 2041428"/>
              <a:gd name="connsiteY3" fmla="*/ 1020714 h 2041428"/>
              <a:gd name="connsiteX4" fmla="*/ 1020714 w 2041428"/>
              <a:gd name="connsiteY4" fmla="*/ 0 h 204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428" h="2041428">
                <a:moveTo>
                  <a:pt x="1020714" y="0"/>
                </a:moveTo>
                <a:cubicBezTo>
                  <a:pt x="1584439" y="0"/>
                  <a:pt x="2041428" y="456989"/>
                  <a:pt x="2041428" y="1020714"/>
                </a:cubicBezTo>
                <a:cubicBezTo>
                  <a:pt x="2041428" y="1584439"/>
                  <a:pt x="1584439" y="2041428"/>
                  <a:pt x="1020714" y="2041428"/>
                </a:cubicBezTo>
                <a:cubicBezTo>
                  <a:pt x="456989" y="2041428"/>
                  <a:pt x="0" y="1584439"/>
                  <a:pt x="0" y="1020714"/>
                </a:cubicBezTo>
                <a:cubicBezTo>
                  <a:pt x="0" y="456989"/>
                  <a:pt x="456989" y="0"/>
                  <a:pt x="102071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24083D-8BE1-4E62-97AF-B8D6A44A8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26624" y="1657351"/>
            <a:ext cx="7343776" cy="10401301"/>
          </a:xfrm>
          <a:custGeom>
            <a:avLst/>
            <a:gdLst>
              <a:gd name="connsiteX0" fmla="*/ 3671888 w 7343776"/>
              <a:gd name="connsiteY0" fmla="*/ 0 h 10401301"/>
              <a:gd name="connsiteX1" fmla="*/ 7343776 w 7343776"/>
              <a:gd name="connsiteY1" fmla="*/ 3671888 h 10401301"/>
              <a:gd name="connsiteX2" fmla="*/ 7343776 w 7343776"/>
              <a:gd name="connsiteY2" fmla="*/ 6729413 h 10401301"/>
              <a:gd name="connsiteX3" fmla="*/ 3671888 w 7343776"/>
              <a:gd name="connsiteY3" fmla="*/ 10401301 h 10401301"/>
              <a:gd name="connsiteX4" fmla="*/ 3671888 w 7343776"/>
              <a:gd name="connsiteY4" fmla="*/ 10401300 h 10401301"/>
              <a:gd name="connsiteX5" fmla="*/ 0 w 7343776"/>
              <a:gd name="connsiteY5" fmla="*/ 6729412 h 10401301"/>
              <a:gd name="connsiteX6" fmla="*/ 0 w 7343776"/>
              <a:gd name="connsiteY6" fmla="*/ 3671888 h 10401301"/>
              <a:gd name="connsiteX7" fmla="*/ 3671888 w 7343776"/>
              <a:gd name="connsiteY7" fmla="*/ 0 h 1040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3776" h="10401301">
                <a:moveTo>
                  <a:pt x="3671888" y="0"/>
                </a:moveTo>
                <a:cubicBezTo>
                  <a:pt x="5699816" y="0"/>
                  <a:pt x="7343776" y="1643960"/>
                  <a:pt x="7343776" y="3671888"/>
                </a:cubicBezTo>
                <a:cubicBezTo>
                  <a:pt x="7343776" y="4691064"/>
                  <a:pt x="7343776" y="5710238"/>
                  <a:pt x="7343776" y="6729413"/>
                </a:cubicBezTo>
                <a:cubicBezTo>
                  <a:pt x="7343776" y="8757341"/>
                  <a:pt x="5699816" y="10401301"/>
                  <a:pt x="3671888" y="10401301"/>
                </a:cubicBezTo>
                <a:lnTo>
                  <a:pt x="3671888" y="10401300"/>
                </a:lnTo>
                <a:cubicBezTo>
                  <a:pt x="1643960" y="10401300"/>
                  <a:pt x="0" y="8757340"/>
                  <a:pt x="0" y="6729412"/>
                </a:cubicBezTo>
                <a:lnTo>
                  <a:pt x="0" y="3671888"/>
                </a:lnTo>
                <a:cubicBezTo>
                  <a:pt x="0" y="1643960"/>
                  <a:pt x="1643960" y="0"/>
                  <a:pt x="367188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40098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EE038ED-5235-4BA1-9A98-95B0A4206A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46980" y="2"/>
            <a:ext cx="13232260" cy="13715999"/>
          </a:xfrm>
          <a:custGeom>
            <a:avLst/>
            <a:gdLst>
              <a:gd name="connsiteX0" fmla="*/ 117549 w 13232260"/>
              <a:gd name="connsiteY0" fmla="*/ 0 h 13715999"/>
              <a:gd name="connsiteX1" fmla="*/ 13232260 w 13232260"/>
              <a:gd name="connsiteY1" fmla="*/ 0 h 13715999"/>
              <a:gd name="connsiteX2" fmla="*/ 13232258 w 13232260"/>
              <a:gd name="connsiteY2" fmla="*/ 13715999 h 13715999"/>
              <a:gd name="connsiteX3" fmla="*/ 6459758 w 13232260"/>
              <a:gd name="connsiteY3" fmla="*/ 13715999 h 13715999"/>
              <a:gd name="connsiteX4" fmla="*/ 6129860 w 13232260"/>
              <a:gd name="connsiteY4" fmla="*/ 13511341 h 13715999"/>
              <a:gd name="connsiteX5" fmla="*/ 329535 w 13232260"/>
              <a:gd name="connsiteY5" fmla="*/ 4858588 h 13715999"/>
              <a:gd name="connsiteX6" fmla="*/ 77444 w 13232260"/>
              <a:gd name="connsiteY6" fmla="*/ 312533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2260" h="13715999">
                <a:moveTo>
                  <a:pt x="117549" y="0"/>
                </a:moveTo>
                <a:lnTo>
                  <a:pt x="13232260" y="0"/>
                </a:lnTo>
                <a:lnTo>
                  <a:pt x="13232258" y="13715999"/>
                </a:lnTo>
                <a:lnTo>
                  <a:pt x="6459758" y="13715999"/>
                </a:lnTo>
                <a:lnTo>
                  <a:pt x="6129860" y="13511341"/>
                </a:lnTo>
                <a:cubicBezTo>
                  <a:pt x="3316221" y="11670754"/>
                  <a:pt x="1138722" y="8609691"/>
                  <a:pt x="329535" y="4858588"/>
                </a:cubicBezTo>
                <a:cubicBezTo>
                  <a:pt x="-3660" y="3314015"/>
                  <a:pt x="-77253" y="1780394"/>
                  <a:pt x="77444" y="312533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60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7720395-95A1-42A0-8F00-CC583DEE95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49462" y="1736657"/>
            <a:ext cx="7467415" cy="10589449"/>
          </a:xfrm>
          <a:custGeom>
            <a:avLst/>
            <a:gdLst>
              <a:gd name="connsiteX0" fmla="*/ 0 w 7467415"/>
              <a:gd name="connsiteY0" fmla="*/ 0 h 10589449"/>
              <a:gd name="connsiteX1" fmla="*/ 7467415 w 7467415"/>
              <a:gd name="connsiteY1" fmla="*/ 0 h 10589449"/>
              <a:gd name="connsiteX2" fmla="*/ 7467415 w 7467415"/>
              <a:gd name="connsiteY2" fmla="*/ 10589449 h 10589449"/>
              <a:gd name="connsiteX3" fmla="*/ 0 w 7467415"/>
              <a:gd name="connsiteY3" fmla="*/ 10589449 h 1058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415" h="10589449">
                <a:moveTo>
                  <a:pt x="0" y="0"/>
                </a:moveTo>
                <a:lnTo>
                  <a:pt x="7467415" y="0"/>
                </a:lnTo>
                <a:lnTo>
                  <a:pt x="7467415" y="10589449"/>
                </a:lnTo>
                <a:lnTo>
                  <a:pt x="0" y="1058944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A9E1432-E544-42FE-8E0E-C5D1362C0B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945100" y="4400551"/>
            <a:ext cx="4838344" cy="6986190"/>
          </a:xfrm>
          <a:custGeom>
            <a:avLst/>
            <a:gdLst>
              <a:gd name="connsiteX0" fmla="*/ 0 w 4838344"/>
              <a:gd name="connsiteY0" fmla="*/ 0 h 6986190"/>
              <a:gd name="connsiteX1" fmla="*/ 4838344 w 4838344"/>
              <a:gd name="connsiteY1" fmla="*/ 0 h 6986190"/>
              <a:gd name="connsiteX2" fmla="*/ 4838344 w 4838344"/>
              <a:gd name="connsiteY2" fmla="*/ 6986190 h 6986190"/>
              <a:gd name="connsiteX3" fmla="*/ 0 w 4838344"/>
              <a:gd name="connsiteY3" fmla="*/ 6986190 h 698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344" h="6986190">
                <a:moveTo>
                  <a:pt x="0" y="0"/>
                </a:moveTo>
                <a:lnTo>
                  <a:pt x="4838344" y="0"/>
                </a:lnTo>
                <a:lnTo>
                  <a:pt x="4838344" y="6986190"/>
                </a:lnTo>
                <a:lnTo>
                  <a:pt x="0" y="698619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4987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CCC3F81-6E59-4E97-864F-A0EB2DBB9A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684982" y="6372225"/>
            <a:ext cx="5000626" cy="4543425"/>
          </a:xfrm>
          <a:custGeom>
            <a:avLst/>
            <a:gdLst>
              <a:gd name="connsiteX0" fmla="*/ 0 w 5000626"/>
              <a:gd name="connsiteY0" fmla="*/ 0 h 4543425"/>
              <a:gd name="connsiteX1" fmla="*/ 4700578 w 5000626"/>
              <a:gd name="connsiteY1" fmla="*/ 0 h 4543425"/>
              <a:gd name="connsiteX2" fmla="*/ 5000626 w 5000626"/>
              <a:gd name="connsiteY2" fmla="*/ 300048 h 4543425"/>
              <a:gd name="connsiteX3" fmla="*/ 5000626 w 5000626"/>
              <a:gd name="connsiteY3" fmla="*/ 4543425 h 4543425"/>
              <a:gd name="connsiteX4" fmla="*/ 300048 w 5000626"/>
              <a:gd name="connsiteY4" fmla="*/ 4543425 h 4543425"/>
              <a:gd name="connsiteX5" fmla="*/ 0 w 5000626"/>
              <a:gd name="connsiteY5" fmla="*/ 4243377 h 45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0626" h="4543425">
                <a:moveTo>
                  <a:pt x="0" y="0"/>
                </a:moveTo>
                <a:lnTo>
                  <a:pt x="4700578" y="0"/>
                </a:lnTo>
                <a:cubicBezTo>
                  <a:pt x="4866290" y="0"/>
                  <a:pt x="5000626" y="134336"/>
                  <a:pt x="5000626" y="300048"/>
                </a:cubicBezTo>
                <a:lnTo>
                  <a:pt x="5000626" y="4543425"/>
                </a:lnTo>
                <a:lnTo>
                  <a:pt x="300048" y="4543425"/>
                </a:lnTo>
                <a:cubicBezTo>
                  <a:pt x="134336" y="4543425"/>
                  <a:pt x="0" y="4409089"/>
                  <a:pt x="0" y="4243377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EBD86B-1949-4D7B-8585-2F46ED127C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0063" y="6372226"/>
            <a:ext cx="5000625" cy="4543425"/>
          </a:xfrm>
          <a:custGeom>
            <a:avLst/>
            <a:gdLst>
              <a:gd name="connsiteX0" fmla="*/ 0 w 5000625"/>
              <a:gd name="connsiteY0" fmla="*/ 0 h 4543425"/>
              <a:gd name="connsiteX1" fmla="*/ 5000625 w 5000625"/>
              <a:gd name="connsiteY1" fmla="*/ 0 h 4543425"/>
              <a:gd name="connsiteX2" fmla="*/ 5000625 w 5000625"/>
              <a:gd name="connsiteY2" fmla="*/ 4543425 h 4543425"/>
              <a:gd name="connsiteX3" fmla="*/ 0 w 5000625"/>
              <a:gd name="connsiteY3" fmla="*/ 4543425 h 45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25" h="4543425">
                <a:moveTo>
                  <a:pt x="0" y="0"/>
                </a:moveTo>
                <a:lnTo>
                  <a:pt x="5000625" y="0"/>
                </a:lnTo>
                <a:lnTo>
                  <a:pt x="5000625" y="4543425"/>
                </a:lnTo>
                <a:lnTo>
                  <a:pt x="0" y="454342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C67A3-78DC-4F89-B9F4-D248B31C49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5145" y="6372226"/>
            <a:ext cx="5000625" cy="4543425"/>
          </a:xfrm>
          <a:custGeom>
            <a:avLst/>
            <a:gdLst>
              <a:gd name="connsiteX0" fmla="*/ 0 w 5000625"/>
              <a:gd name="connsiteY0" fmla="*/ 0 h 4543425"/>
              <a:gd name="connsiteX1" fmla="*/ 5000625 w 5000625"/>
              <a:gd name="connsiteY1" fmla="*/ 0 h 4543425"/>
              <a:gd name="connsiteX2" fmla="*/ 5000625 w 5000625"/>
              <a:gd name="connsiteY2" fmla="*/ 4543425 h 4543425"/>
              <a:gd name="connsiteX3" fmla="*/ 0 w 5000625"/>
              <a:gd name="connsiteY3" fmla="*/ 4543425 h 45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25" h="4543425">
                <a:moveTo>
                  <a:pt x="0" y="0"/>
                </a:moveTo>
                <a:lnTo>
                  <a:pt x="5000625" y="0"/>
                </a:lnTo>
                <a:lnTo>
                  <a:pt x="5000625" y="4543425"/>
                </a:lnTo>
                <a:lnTo>
                  <a:pt x="0" y="454342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D88F23-C1B8-4537-B8C6-EEC9AD8528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225" y="6372226"/>
            <a:ext cx="5000625" cy="4543425"/>
          </a:xfrm>
          <a:custGeom>
            <a:avLst/>
            <a:gdLst>
              <a:gd name="connsiteX0" fmla="*/ 300048 w 5000625"/>
              <a:gd name="connsiteY0" fmla="*/ 0 h 4543425"/>
              <a:gd name="connsiteX1" fmla="*/ 5000625 w 5000625"/>
              <a:gd name="connsiteY1" fmla="*/ 0 h 4543425"/>
              <a:gd name="connsiteX2" fmla="*/ 5000625 w 5000625"/>
              <a:gd name="connsiteY2" fmla="*/ 4243377 h 4543425"/>
              <a:gd name="connsiteX3" fmla="*/ 4700577 w 5000625"/>
              <a:gd name="connsiteY3" fmla="*/ 4543425 h 4543425"/>
              <a:gd name="connsiteX4" fmla="*/ 0 w 5000625"/>
              <a:gd name="connsiteY4" fmla="*/ 4543425 h 4543425"/>
              <a:gd name="connsiteX5" fmla="*/ 0 w 5000625"/>
              <a:gd name="connsiteY5" fmla="*/ 300048 h 4543425"/>
              <a:gd name="connsiteX6" fmla="*/ 300048 w 5000625"/>
              <a:gd name="connsiteY6" fmla="*/ 0 h 45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0625" h="4543425">
                <a:moveTo>
                  <a:pt x="300048" y="0"/>
                </a:moveTo>
                <a:lnTo>
                  <a:pt x="5000625" y="0"/>
                </a:lnTo>
                <a:lnTo>
                  <a:pt x="5000625" y="4243377"/>
                </a:lnTo>
                <a:cubicBezTo>
                  <a:pt x="5000625" y="4409089"/>
                  <a:pt x="4866289" y="4543425"/>
                  <a:pt x="4700577" y="4543425"/>
                </a:cubicBezTo>
                <a:lnTo>
                  <a:pt x="0" y="4543425"/>
                </a:lnTo>
                <a:lnTo>
                  <a:pt x="0" y="300048"/>
                </a:lnTo>
                <a:cubicBezTo>
                  <a:pt x="0" y="134336"/>
                  <a:pt x="134336" y="0"/>
                  <a:pt x="30004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1884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AA5752-10EF-4626-85A0-9392B92F8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476" y="1114425"/>
            <a:ext cx="9960769" cy="10201276"/>
          </a:xfrm>
          <a:custGeom>
            <a:avLst/>
            <a:gdLst>
              <a:gd name="connsiteX0" fmla="*/ 0 w 9960769"/>
              <a:gd name="connsiteY0" fmla="*/ 0 h 10201276"/>
              <a:gd name="connsiteX1" fmla="*/ 9960769 w 9960769"/>
              <a:gd name="connsiteY1" fmla="*/ 0 h 10201276"/>
              <a:gd name="connsiteX2" fmla="*/ 9960769 w 9960769"/>
              <a:gd name="connsiteY2" fmla="*/ 10201276 h 10201276"/>
              <a:gd name="connsiteX3" fmla="*/ 0 w 9960769"/>
              <a:gd name="connsiteY3" fmla="*/ 10201276 h 1020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0769" h="10201276">
                <a:moveTo>
                  <a:pt x="0" y="0"/>
                </a:moveTo>
                <a:lnTo>
                  <a:pt x="9960769" y="0"/>
                </a:lnTo>
                <a:lnTo>
                  <a:pt x="9960769" y="10201276"/>
                </a:lnTo>
                <a:lnTo>
                  <a:pt x="0" y="1020127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6969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B05B01-74FE-43F0-A495-5CAE5B27C0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908136" y="1485900"/>
            <a:ext cx="9799464" cy="122270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324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538152-B7C2-44D3-88B5-EA2066A231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478852" cy="13716000"/>
          </a:xfrm>
          <a:custGeom>
            <a:avLst/>
            <a:gdLst>
              <a:gd name="connsiteX0" fmla="*/ 0 w 9478852"/>
              <a:gd name="connsiteY0" fmla="*/ 0 h 13716000"/>
              <a:gd name="connsiteX1" fmla="*/ 9478852 w 9478852"/>
              <a:gd name="connsiteY1" fmla="*/ 0 h 13716000"/>
              <a:gd name="connsiteX2" fmla="*/ 9478852 w 9478852"/>
              <a:gd name="connsiteY2" fmla="*/ 13716000 h 13716000"/>
              <a:gd name="connsiteX3" fmla="*/ 0 w 947885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8852" h="13716000">
                <a:moveTo>
                  <a:pt x="0" y="0"/>
                </a:moveTo>
                <a:lnTo>
                  <a:pt x="9478852" y="0"/>
                </a:lnTo>
                <a:lnTo>
                  <a:pt x="9478852" y="13716000"/>
                </a:lnTo>
                <a:lnTo>
                  <a:pt x="0" y="13716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9745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1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90" r:id="rId9"/>
    <p:sldLayoutId id="2147483692" r:id="rId10"/>
    <p:sldLayoutId id="2147483691" r:id="rId11"/>
    <p:sldLayoutId id="2147483693" r:id="rId12"/>
    <p:sldLayoutId id="2147483694" r:id="rId13"/>
    <p:sldLayoutId id="2147483695" r:id="rId14"/>
    <p:sldLayoutId id="2147483697" r:id="rId15"/>
    <p:sldLayoutId id="2147483696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688" r:id="rId28"/>
    <p:sldLayoutId id="2147483680" r:id="rId29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8">
          <p15:clr>
            <a:srgbClr val="F26B43"/>
          </p15:clr>
        </p15:guide>
        <p15:guide id="2" pos="9214">
          <p15:clr>
            <a:srgbClr val="F26B43"/>
          </p15:clr>
        </p15:guide>
        <p15:guide id="3" pos="15356">
          <p15:clr>
            <a:srgbClr val="F26B43"/>
          </p15:clr>
        </p15:guide>
        <p15:guide id="4" pos="8446">
          <p15:clr>
            <a:srgbClr val="F26B43"/>
          </p15:clr>
        </p15:guide>
        <p15:guide id="5" pos="9982">
          <p15:clr>
            <a:srgbClr val="F26B43"/>
          </p15:clr>
        </p15:guide>
        <p15:guide id="6" pos="10750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pos="11518">
          <p15:clr>
            <a:srgbClr val="F26B43"/>
          </p15:clr>
        </p15:guide>
        <p15:guide id="9" orient="horz" pos="8640">
          <p15:clr>
            <a:srgbClr val="F26B43"/>
          </p15:clr>
        </p15:guide>
        <p15:guide id="10" pos="12286">
          <p15:clr>
            <a:srgbClr val="F26B43"/>
          </p15:clr>
        </p15:guide>
        <p15:guide id="11" pos="13054">
          <p15:clr>
            <a:srgbClr val="F26B43"/>
          </p15:clr>
        </p15:guide>
        <p15:guide id="12" pos="13822">
          <p15:clr>
            <a:srgbClr val="F26B43"/>
          </p15:clr>
        </p15:guide>
        <p15:guide id="13" pos="14590">
          <p15:clr>
            <a:srgbClr val="F26B43"/>
          </p15:clr>
        </p15:guide>
        <p15:guide id="14" pos="6910">
          <p15:clr>
            <a:srgbClr val="F26B43"/>
          </p15:clr>
        </p15:guide>
        <p15:guide id="15" pos="6142">
          <p15:clr>
            <a:srgbClr val="F26B43"/>
          </p15:clr>
        </p15:guide>
        <p15:guide id="16" pos="5374">
          <p15:clr>
            <a:srgbClr val="F26B43"/>
          </p15:clr>
        </p15:guide>
        <p15:guide id="17" pos="4606">
          <p15:clr>
            <a:srgbClr val="F26B43"/>
          </p15:clr>
        </p15:guide>
        <p15:guide id="18" pos="3838">
          <p15:clr>
            <a:srgbClr val="F26B43"/>
          </p15:clr>
        </p15:guide>
        <p15:guide id="19" pos="3070">
          <p15:clr>
            <a:srgbClr val="F26B43"/>
          </p15:clr>
        </p15:guide>
        <p15:guide id="20" pos="2302">
          <p15:clr>
            <a:srgbClr val="F26B43"/>
          </p15:clr>
        </p15:guide>
        <p15:guide id="21" pos="1534">
          <p15:clr>
            <a:srgbClr val="F26B43"/>
          </p15:clr>
        </p15:guide>
        <p15:guide id="22" pos="766">
          <p15:clr>
            <a:srgbClr val="F26B43"/>
          </p15:clr>
        </p15:guide>
        <p15:guide id="23">
          <p15:clr>
            <a:srgbClr val="F26B43"/>
          </p15:clr>
        </p15:guide>
        <p15:guide id="24" pos="8062">
          <p15:clr>
            <a:srgbClr val="F26B43"/>
          </p15:clr>
        </p15:guide>
        <p15:guide id="25" pos="8830">
          <p15:clr>
            <a:srgbClr val="F26B43"/>
          </p15:clr>
        </p15:guide>
        <p15:guide id="26" pos="9598">
          <p15:clr>
            <a:srgbClr val="F26B43"/>
          </p15:clr>
        </p15:guide>
        <p15:guide id="27" pos="10366">
          <p15:clr>
            <a:srgbClr val="F26B43"/>
          </p15:clr>
        </p15:guide>
        <p15:guide id="28" pos="11134">
          <p15:clr>
            <a:srgbClr val="F26B43"/>
          </p15:clr>
        </p15:guide>
        <p15:guide id="29" pos="11902">
          <p15:clr>
            <a:srgbClr val="F26B43"/>
          </p15:clr>
        </p15:guide>
        <p15:guide id="30" orient="horz" pos="4704">
          <p15:clr>
            <a:srgbClr val="F26B43"/>
          </p15:clr>
        </p15:guide>
        <p15:guide id="31" pos="14974">
          <p15:clr>
            <a:srgbClr val="F26B43"/>
          </p15:clr>
        </p15:guide>
        <p15:guide id="32" orient="horz" pos="5856">
          <p15:clr>
            <a:srgbClr val="F26B43"/>
          </p15:clr>
        </p15:guide>
        <p15:guide id="33" orient="horz" pos="6624">
          <p15:clr>
            <a:srgbClr val="F26B43"/>
          </p15:clr>
        </p15:guide>
        <p15:guide id="34" orient="horz" pos="7392">
          <p15:clr>
            <a:srgbClr val="F26B43"/>
          </p15:clr>
        </p15:guide>
        <p15:guide id="35" orient="horz" pos="8160">
          <p15:clr>
            <a:srgbClr val="F26B43"/>
          </p15:clr>
        </p15:guide>
        <p15:guide id="36" orient="horz" pos="5088">
          <p15:clr>
            <a:srgbClr val="F26B43"/>
          </p15:clr>
        </p15:guide>
        <p15:guide id="37" orient="horz" pos="5472">
          <p15:clr>
            <a:srgbClr val="F26B43"/>
          </p15:clr>
        </p15:guide>
        <p15:guide id="38" orient="horz" pos="6240">
          <p15:clr>
            <a:srgbClr val="F26B43"/>
          </p15:clr>
        </p15:guide>
        <p15:guide id="39" orient="horz" pos="7008">
          <p15:clr>
            <a:srgbClr val="F26B43"/>
          </p15:clr>
        </p15:guide>
        <p15:guide id="40" orient="horz" pos="7776">
          <p15:clr>
            <a:srgbClr val="F26B43"/>
          </p15:clr>
        </p15:guide>
        <p15:guide id="41" pos="7294">
          <p15:clr>
            <a:srgbClr val="F26B43"/>
          </p15:clr>
        </p15:guide>
        <p15:guide id="42" pos="6526">
          <p15:clr>
            <a:srgbClr val="F26B43"/>
          </p15:clr>
        </p15:guide>
        <p15:guide id="43" pos="5758">
          <p15:clr>
            <a:srgbClr val="F26B43"/>
          </p15:clr>
        </p15:guide>
        <p15:guide id="44" pos="4990">
          <p15:clr>
            <a:srgbClr val="F26B43"/>
          </p15:clr>
        </p15:guide>
        <p15:guide id="45" pos="4222">
          <p15:clr>
            <a:srgbClr val="F26B43"/>
          </p15:clr>
        </p15:guide>
        <p15:guide id="46" pos="3454">
          <p15:clr>
            <a:srgbClr val="F26B43"/>
          </p15:clr>
        </p15:guide>
        <p15:guide id="47" pos="2686">
          <p15:clr>
            <a:srgbClr val="F26B43"/>
          </p15:clr>
        </p15:guide>
        <p15:guide id="48" pos="1918">
          <p15:clr>
            <a:srgbClr val="F26B43"/>
          </p15:clr>
        </p15:guide>
        <p15:guide id="49" pos="1150">
          <p15:clr>
            <a:srgbClr val="F26B43"/>
          </p15:clr>
        </p15:guide>
        <p15:guide id="50" pos="382">
          <p15:clr>
            <a:srgbClr val="F26B43"/>
          </p15:clr>
        </p15:guide>
        <p15:guide id="51" orient="horz" pos="3552">
          <p15:clr>
            <a:srgbClr val="F26B43"/>
          </p15:clr>
        </p15:guide>
        <p15:guide id="52" orient="horz" pos="2784">
          <p15:clr>
            <a:srgbClr val="F26B43"/>
          </p15:clr>
        </p15:guide>
        <p15:guide id="53" orient="horz" pos="2016">
          <p15:clr>
            <a:srgbClr val="F26B43"/>
          </p15:clr>
        </p15:guide>
        <p15:guide id="54" orient="horz" pos="1248">
          <p15:clr>
            <a:srgbClr val="F26B43"/>
          </p15:clr>
        </p15:guide>
        <p15:guide id="55" orient="horz" pos="480">
          <p15:clr>
            <a:srgbClr val="F26B43"/>
          </p15:clr>
        </p15:guide>
        <p15:guide id="56" orient="horz" pos="3168">
          <p15:clr>
            <a:srgbClr val="F26B43"/>
          </p15:clr>
        </p15:guide>
        <p15:guide id="57" orient="horz" pos="3936">
          <p15:clr>
            <a:srgbClr val="F26B43"/>
          </p15:clr>
        </p15:guide>
        <p15:guide id="58" orient="horz" pos="2400">
          <p15:clr>
            <a:srgbClr val="F26B43"/>
          </p15:clr>
        </p15:guide>
        <p15:guide id="59" orient="horz" pos="1632">
          <p15:clr>
            <a:srgbClr val="F26B43"/>
          </p15:clr>
        </p15:guide>
        <p15:guide id="60" orient="horz" pos="864">
          <p15:clr>
            <a:srgbClr val="F26B43"/>
          </p15:clr>
        </p15:guide>
        <p15:guide id="61" pos="13438">
          <p15:clr>
            <a:srgbClr val="F26B43"/>
          </p15:clr>
        </p15:guide>
        <p15:guide id="62" pos="12670">
          <p15:clr>
            <a:srgbClr val="F26B43"/>
          </p15:clr>
        </p15:guide>
        <p15:guide id="63" pos="142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FA2AE-B93F-498D-7016-0DC8CB42F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4E6D5AEE-2FA9-F0C2-2994-7E23FB5E4C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" b="12"/>
          <a:stretch/>
        </p:blipFill>
        <p:spPr/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E7D67B3-6099-77DC-8797-25F545628C03}"/>
              </a:ext>
            </a:extLst>
          </p:cNvPr>
          <p:cNvSpPr txBox="1"/>
          <p:nvPr/>
        </p:nvSpPr>
        <p:spPr>
          <a:xfrm>
            <a:off x="12628795" y="2518350"/>
            <a:ext cx="72289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Unsere</a:t>
            </a:r>
            <a:r>
              <a:rPr lang="en-US" sz="13800" b="1" dirty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800" b="1" dirty="0" err="1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Bäume</a:t>
            </a:r>
            <a:endParaRPr lang="en-US" sz="13800" b="1" dirty="0">
              <a:solidFill>
                <a:schemeClr val="accent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3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11FA2-F75A-764D-9892-6D11BBF3F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1FDDB-5EDB-4487-9379-206ECC052801}"/>
              </a:ext>
            </a:extLst>
          </p:cNvPr>
          <p:cNvSpPr/>
          <p:nvPr/>
        </p:nvSpPr>
        <p:spPr>
          <a:xfrm flipH="1">
            <a:off x="6374607" y="3077700"/>
            <a:ext cx="11630025" cy="738075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850900" dist="38100" dir="2700000" sx="102000" sy="10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C12CE-E5A3-4834-BD4A-36ACBEFA6FEF}"/>
              </a:ext>
            </a:extLst>
          </p:cNvPr>
          <p:cNvSpPr txBox="1"/>
          <p:nvPr/>
        </p:nvSpPr>
        <p:spPr>
          <a:xfrm>
            <a:off x="7927583" y="4901507"/>
            <a:ext cx="852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7200" b="1" dirty="0" err="1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Bäumig</a:t>
            </a:r>
            <a:r>
              <a:rPr lang="en-US" sz="72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”</a:t>
            </a:r>
            <a:endParaRPr lang="id-ID" sz="7200" b="1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B9942-35C6-484B-9B01-EDD62BC4F656}"/>
              </a:ext>
            </a:extLst>
          </p:cNvPr>
          <p:cNvSpPr txBox="1"/>
          <p:nvPr/>
        </p:nvSpPr>
        <p:spPr>
          <a:xfrm>
            <a:off x="8917252" y="6670824"/>
            <a:ext cx="6544734" cy="201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Berndeutsch für: </a:t>
            </a:r>
            <a:b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fein, super, gut, stark</a:t>
            </a:r>
          </a:p>
        </p:txBody>
      </p:sp>
    </p:spTree>
    <p:extLst>
      <p:ext uri="{BB962C8B-B14F-4D97-AF65-F5344CB8AC3E}">
        <p14:creationId xmlns:p14="http://schemas.microsoft.com/office/powerpoint/2010/main" val="196435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3CC28E86-F52D-7FF4-28EE-595FAE2D138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-44334" t="-8751" r="-35590" b="-3755"/>
          <a:stretch>
            <a:fillRect/>
          </a:stretch>
        </p:blipFill>
        <p:spPr>
          <a:xfrm>
            <a:off x="16406813" y="4722813"/>
            <a:ext cx="6429375" cy="6438900"/>
          </a:xfrm>
        </p:spPr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96254761-EDC1-CCB9-7D17-6B01716E03B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-23604" t="-4505" r="-24380" b="-3336"/>
          <a:stretch>
            <a:fillRect/>
          </a:stretch>
        </p:blipFill>
        <p:spPr>
          <a:xfrm>
            <a:off x="8975725" y="4043363"/>
            <a:ext cx="6429375" cy="7118350"/>
          </a:xfrm>
        </p:spPr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509E1228-9C36-1EDC-6732-8639B5F4C5B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-14636" t="-8409" r="-12929" b="-4864"/>
          <a:stretch>
            <a:fillRect/>
          </a:stretch>
        </p:blipFill>
        <p:spPr>
          <a:xfrm>
            <a:off x="1543050" y="4722813"/>
            <a:ext cx="6429375" cy="64389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9BC83B-5A85-4D2E-969F-70CD76B647D5}"/>
              </a:ext>
            </a:extLst>
          </p:cNvPr>
          <p:cNvSpPr txBox="1"/>
          <p:nvPr/>
        </p:nvSpPr>
        <p:spPr>
          <a:xfrm>
            <a:off x="6568658" y="2087766"/>
            <a:ext cx="11241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Unsere</a:t>
            </a: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Begleiter</a:t>
            </a:r>
            <a:endParaRPr lang="id-ID" sz="8000" b="1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2ACDA-9BBF-419A-9A1A-FE3C5E81E354}"/>
              </a:ext>
            </a:extLst>
          </p:cNvPr>
          <p:cNvSpPr txBox="1"/>
          <p:nvPr/>
        </p:nvSpPr>
        <p:spPr>
          <a:xfrm>
            <a:off x="10291763" y="1055688"/>
            <a:ext cx="376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err="1">
                <a:solidFill>
                  <a:schemeClr val="accent6"/>
                </a:solidFill>
                <a:latin typeface="Hind" panose="02000000000000000000" pitchFamily="2" charset="0"/>
                <a:ea typeface="Roboto" panose="02000000000000000000" pitchFamily="2" charset="0"/>
                <a:cs typeface="Hind" panose="02000000000000000000" pitchFamily="2" charset="0"/>
              </a:rPr>
              <a:t>Baumretter</a:t>
            </a:r>
            <a:r>
              <a:rPr lang="en-US" sz="2800" b="1" spc="300" dirty="0">
                <a:solidFill>
                  <a:schemeClr val="accent6"/>
                </a:solidFill>
                <a:latin typeface="Hind" panose="02000000000000000000" pitchFamily="2" charset="0"/>
                <a:ea typeface="Roboto" panose="02000000000000000000" pitchFamily="2" charset="0"/>
                <a:cs typeface="Hind" panose="02000000000000000000" pitchFamily="2" charset="0"/>
              </a:rPr>
              <a:t> Fibel</a:t>
            </a:r>
            <a:endParaRPr lang="id-ID" sz="2800" b="1" spc="300" dirty="0">
              <a:solidFill>
                <a:schemeClr val="accent6"/>
              </a:solidFill>
              <a:latin typeface="Hind" panose="02000000000000000000" pitchFamily="2" charset="0"/>
              <a:ea typeface="Roboto" panose="02000000000000000000" pitchFamily="2" charset="0"/>
              <a:cs typeface="Hind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81576F1-6563-47B7-B800-6048F6497D48}"/>
              </a:ext>
            </a:extLst>
          </p:cNvPr>
          <p:cNvSpPr/>
          <p:nvPr/>
        </p:nvSpPr>
        <p:spPr>
          <a:xfrm>
            <a:off x="10291764" y="1831748"/>
            <a:ext cx="3763665" cy="161169"/>
          </a:xfrm>
          <a:custGeom>
            <a:avLst/>
            <a:gdLst>
              <a:gd name="connsiteX0" fmla="*/ 3208741 w 3208762"/>
              <a:gd name="connsiteY0" fmla="*/ 29949 h 202562"/>
              <a:gd name="connsiteX1" fmla="*/ 3161367 w 3208762"/>
              <a:gd name="connsiteY1" fmla="*/ 28451 h 202562"/>
              <a:gd name="connsiteX2" fmla="*/ 3114266 w 3208762"/>
              <a:gd name="connsiteY2" fmla="*/ 26001 h 202562"/>
              <a:gd name="connsiteX3" fmla="*/ 3009581 w 3208762"/>
              <a:gd name="connsiteY3" fmla="*/ 16472 h 202562"/>
              <a:gd name="connsiteX4" fmla="*/ 2807699 w 3208762"/>
              <a:gd name="connsiteY4" fmla="*/ 3676 h 202562"/>
              <a:gd name="connsiteX5" fmla="*/ 2622152 w 3208762"/>
              <a:gd name="connsiteY5" fmla="*/ 0 h 202562"/>
              <a:gd name="connsiteX6" fmla="*/ 2574235 w 3208762"/>
              <a:gd name="connsiteY6" fmla="*/ 0 h 202562"/>
              <a:gd name="connsiteX7" fmla="*/ 2390186 w 3208762"/>
              <a:gd name="connsiteY7" fmla="*/ 3267 h 202562"/>
              <a:gd name="connsiteX8" fmla="*/ 1960421 w 3208762"/>
              <a:gd name="connsiteY8" fmla="*/ 17833 h 202562"/>
              <a:gd name="connsiteX9" fmla="*/ 1540593 w 3208762"/>
              <a:gd name="connsiteY9" fmla="*/ 40023 h 202562"/>
              <a:gd name="connsiteX10" fmla="*/ 1334491 w 3208762"/>
              <a:gd name="connsiteY10" fmla="*/ 52819 h 202562"/>
              <a:gd name="connsiteX11" fmla="*/ 1111645 w 3208762"/>
              <a:gd name="connsiteY11" fmla="*/ 67930 h 202562"/>
              <a:gd name="connsiteX12" fmla="*/ 652067 w 3208762"/>
              <a:gd name="connsiteY12" fmla="*/ 103460 h 202562"/>
              <a:gd name="connsiteX13" fmla="*/ 254701 w 3208762"/>
              <a:gd name="connsiteY13" fmla="*/ 148791 h 202562"/>
              <a:gd name="connsiteX14" fmla="*/ 0 w 3208762"/>
              <a:gd name="connsiteY14" fmla="*/ 192217 h 202562"/>
              <a:gd name="connsiteX15" fmla="*/ 0 w 3208762"/>
              <a:gd name="connsiteY15" fmla="*/ 192217 h 202562"/>
              <a:gd name="connsiteX16" fmla="*/ 292001 w 3208762"/>
              <a:gd name="connsiteY16" fmla="*/ 202563 h 202562"/>
              <a:gd name="connsiteX17" fmla="*/ 482584 w 3208762"/>
              <a:gd name="connsiteY17" fmla="*/ 199296 h 202562"/>
              <a:gd name="connsiteX18" fmla="*/ 605919 w 3208762"/>
              <a:gd name="connsiteY18" fmla="*/ 192489 h 202562"/>
              <a:gd name="connsiteX19" fmla="*/ 681335 w 3208762"/>
              <a:gd name="connsiteY19" fmla="*/ 185546 h 202562"/>
              <a:gd name="connsiteX20" fmla="*/ 883490 w 3208762"/>
              <a:gd name="connsiteY20" fmla="*/ 166488 h 202562"/>
              <a:gd name="connsiteX21" fmla="*/ 1114912 w 3208762"/>
              <a:gd name="connsiteY21" fmla="*/ 144843 h 202562"/>
              <a:gd name="connsiteX22" fmla="*/ 1353413 w 3208762"/>
              <a:gd name="connsiteY22" fmla="*/ 124832 h 202562"/>
              <a:gd name="connsiteX23" fmla="*/ 1567955 w 3208762"/>
              <a:gd name="connsiteY23" fmla="*/ 108496 h 202562"/>
              <a:gd name="connsiteX24" fmla="*/ 1777461 w 3208762"/>
              <a:gd name="connsiteY24" fmla="*/ 94883 h 202562"/>
              <a:gd name="connsiteX25" fmla="*/ 1988736 w 3208762"/>
              <a:gd name="connsiteY25" fmla="*/ 83176 h 202562"/>
              <a:gd name="connsiteX26" fmla="*/ 2203823 w 3208762"/>
              <a:gd name="connsiteY26" fmla="*/ 74600 h 202562"/>
              <a:gd name="connsiteX27" fmla="*/ 2596832 w 3208762"/>
              <a:gd name="connsiteY27" fmla="*/ 67112 h 202562"/>
              <a:gd name="connsiteX28" fmla="*/ 2815458 w 3208762"/>
              <a:gd name="connsiteY28" fmla="*/ 61531 h 202562"/>
              <a:gd name="connsiteX29" fmla="*/ 3030818 w 3208762"/>
              <a:gd name="connsiteY29" fmla="*/ 51457 h 202562"/>
              <a:gd name="connsiteX30" fmla="*/ 3118350 w 3208762"/>
              <a:gd name="connsiteY30" fmla="*/ 45468 h 202562"/>
              <a:gd name="connsiteX31" fmla="*/ 3160414 w 3208762"/>
              <a:gd name="connsiteY31" fmla="*/ 39342 h 202562"/>
              <a:gd name="connsiteX32" fmla="*/ 3197169 w 3208762"/>
              <a:gd name="connsiteY32" fmla="*/ 30902 h 202562"/>
              <a:gd name="connsiteX33" fmla="*/ 3197169 w 3208762"/>
              <a:gd name="connsiteY33" fmla="*/ 30902 h 202562"/>
              <a:gd name="connsiteX34" fmla="*/ 3208332 w 3208762"/>
              <a:gd name="connsiteY34" fmla="*/ 29813 h 202562"/>
              <a:gd name="connsiteX35" fmla="*/ 3208741 w 3208762"/>
              <a:gd name="connsiteY35" fmla="*/ 29949 h 20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8762" h="202562">
                <a:moveTo>
                  <a:pt x="3208741" y="29949"/>
                </a:moveTo>
                <a:cubicBezTo>
                  <a:pt x="3192949" y="28315"/>
                  <a:pt x="3177294" y="28588"/>
                  <a:pt x="3161367" y="28451"/>
                </a:cubicBezTo>
                <a:cubicBezTo>
                  <a:pt x="3145439" y="28315"/>
                  <a:pt x="3129921" y="27499"/>
                  <a:pt x="3114266" y="26001"/>
                </a:cubicBezTo>
                <a:cubicBezTo>
                  <a:pt x="3079416" y="22734"/>
                  <a:pt x="3044567" y="19467"/>
                  <a:pt x="3009581" y="16472"/>
                </a:cubicBezTo>
                <a:cubicBezTo>
                  <a:pt x="2942332" y="10618"/>
                  <a:pt x="2875084" y="6126"/>
                  <a:pt x="2807699" y="3676"/>
                </a:cubicBezTo>
                <a:cubicBezTo>
                  <a:pt x="2745896" y="1361"/>
                  <a:pt x="2684093" y="0"/>
                  <a:pt x="2622152" y="0"/>
                </a:cubicBezTo>
                <a:lnTo>
                  <a:pt x="2574235" y="0"/>
                </a:lnTo>
                <a:cubicBezTo>
                  <a:pt x="2512840" y="681"/>
                  <a:pt x="2451717" y="1498"/>
                  <a:pt x="2390186" y="3267"/>
                </a:cubicBezTo>
                <a:cubicBezTo>
                  <a:pt x="2246976" y="7079"/>
                  <a:pt x="2103631" y="11163"/>
                  <a:pt x="1960421" y="17833"/>
                </a:cubicBezTo>
                <a:cubicBezTo>
                  <a:pt x="1820478" y="24368"/>
                  <a:pt x="1680536" y="31446"/>
                  <a:pt x="1540593" y="40023"/>
                </a:cubicBezTo>
                <a:cubicBezTo>
                  <a:pt x="1472528" y="44243"/>
                  <a:pt x="1403237" y="48190"/>
                  <a:pt x="1334491" y="52819"/>
                </a:cubicBezTo>
                <a:cubicBezTo>
                  <a:pt x="1260163" y="57856"/>
                  <a:pt x="1185836" y="62348"/>
                  <a:pt x="1111645" y="67930"/>
                </a:cubicBezTo>
                <a:lnTo>
                  <a:pt x="652067" y="103460"/>
                </a:lnTo>
                <a:cubicBezTo>
                  <a:pt x="519067" y="113669"/>
                  <a:pt x="386612" y="129324"/>
                  <a:pt x="254701" y="148791"/>
                </a:cubicBezTo>
                <a:cubicBezTo>
                  <a:pt x="169483" y="161451"/>
                  <a:pt x="84538" y="176017"/>
                  <a:pt x="0" y="192217"/>
                </a:cubicBezTo>
                <a:cubicBezTo>
                  <a:pt x="0" y="192217"/>
                  <a:pt x="0" y="192217"/>
                  <a:pt x="0" y="192217"/>
                </a:cubicBezTo>
                <a:cubicBezTo>
                  <a:pt x="97198" y="198479"/>
                  <a:pt x="194531" y="201923"/>
                  <a:pt x="292001" y="202563"/>
                </a:cubicBezTo>
                <a:cubicBezTo>
                  <a:pt x="355846" y="202563"/>
                  <a:pt x="419420" y="202563"/>
                  <a:pt x="482584" y="199296"/>
                </a:cubicBezTo>
                <a:cubicBezTo>
                  <a:pt x="523423" y="197526"/>
                  <a:pt x="564263" y="195348"/>
                  <a:pt x="605919" y="192489"/>
                </a:cubicBezTo>
                <a:cubicBezTo>
                  <a:pt x="631103" y="190719"/>
                  <a:pt x="656151" y="187997"/>
                  <a:pt x="681335" y="185546"/>
                </a:cubicBezTo>
                <a:lnTo>
                  <a:pt x="883490" y="166488"/>
                </a:lnTo>
                <a:cubicBezTo>
                  <a:pt x="960540" y="159273"/>
                  <a:pt x="1037589" y="151377"/>
                  <a:pt x="1114912" y="144843"/>
                </a:cubicBezTo>
                <a:lnTo>
                  <a:pt x="1353413" y="124832"/>
                </a:lnTo>
                <a:cubicBezTo>
                  <a:pt x="1424882" y="118706"/>
                  <a:pt x="1496486" y="113941"/>
                  <a:pt x="1567955" y="108496"/>
                </a:cubicBezTo>
                <a:cubicBezTo>
                  <a:pt x="1639424" y="103051"/>
                  <a:pt x="1707625" y="99240"/>
                  <a:pt x="1777461" y="94883"/>
                </a:cubicBezTo>
                <a:cubicBezTo>
                  <a:pt x="1847296" y="90527"/>
                  <a:pt x="1918220" y="86852"/>
                  <a:pt x="1988736" y="83176"/>
                </a:cubicBezTo>
                <a:cubicBezTo>
                  <a:pt x="2059252" y="79500"/>
                  <a:pt x="2132081" y="77322"/>
                  <a:pt x="2203823" y="74600"/>
                </a:cubicBezTo>
                <a:cubicBezTo>
                  <a:pt x="2334780" y="69563"/>
                  <a:pt x="2465875" y="67930"/>
                  <a:pt x="2596832" y="67112"/>
                </a:cubicBezTo>
                <a:cubicBezTo>
                  <a:pt x="2669798" y="67112"/>
                  <a:pt x="2742629" y="63982"/>
                  <a:pt x="2815458" y="61531"/>
                </a:cubicBezTo>
                <a:cubicBezTo>
                  <a:pt x="2888289" y="59081"/>
                  <a:pt x="2959076" y="55677"/>
                  <a:pt x="3030818" y="51457"/>
                </a:cubicBezTo>
                <a:cubicBezTo>
                  <a:pt x="3059950" y="49688"/>
                  <a:pt x="3089217" y="48327"/>
                  <a:pt x="3118350" y="45468"/>
                </a:cubicBezTo>
                <a:cubicBezTo>
                  <a:pt x="3132466" y="44174"/>
                  <a:pt x="3146515" y="42133"/>
                  <a:pt x="3160414" y="39342"/>
                </a:cubicBezTo>
                <a:cubicBezTo>
                  <a:pt x="3172666" y="36755"/>
                  <a:pt x="3184781" y="33216"/>
                  <a:pt x="3197169" y="30902"/>
                </a:cubicBezTo>
                <a:lnTo>
                  <a:pt x="3197169" y="30902"/>
                </a:lnTo>
                <a:lnTo>
                  <a:pt x="3208332" y="29813"/>
                </a:lnTo>
                <a:cubicBezTo>
                  <a:pt x="3208332" y="29813"/>
                  <a:pt x="3208877" y="29949"/>
                  <a:pt x="3208741" y="2994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582CA-E60B-408C-997C-D804AB5BF062}"/>
              </a:ext>
            </a:extLst>
          </p:cNvPr>
          <p:cNvSpPr txBox="1"/>
          <p:nvPr/>
        </p:nvSpPr>
        <p:spPr>
          <a:xfrm>
            <a:off x="1543050" y="11566725"/>
            <a:ext cx="385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Eik</a:t>
            </a:r>
            <a:endParaRPr lang="id-ID" sz="4000" b="1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B6E09-7169-454D-A34A-DF57CCCD5947}"/>
              </a:ext>
            </a:extLst>
          </p:cNvPr>
          <p:cNvSpPr txBox="1"/>
          <p:nvPr/>
        </p:nvSpPr>
        <p:spPr>
          <a:xfrm>
            <a:off x="8974932" y="11566725"/>
            <a:ext cx="321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Albero</a:t>
            </a:r>
            <a:endParaRPr lang="id-ID" sz="4000" b="1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31E6E3-7CA2-495D-A82A-62692DC01428}"/>
              </a:ext>
            </a:extLst>
          </p:cNvPr>
          <p:cNvSpPr txBox="1"/>
          <p:nvPr/>
        </p:nvSpPr>
        <p:spPr>
          <a:xfrm>
            <a:off x="16406812" y="11566725"/>
            <a:ext cx="407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Luna</a:t>
            </a:r>
            <a:endParaRPr lang="id-ID" sz="4000" b="1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0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15E27-9F97-4BA4-BA4C-49FD3B49E32D}"/>
              </a:ext>
            </a:extLst>
          </p:cNvPr>
          <p:cNvSpPr txBox="1"/>
          <p:nvPr/>
        </p:nvSpPr>
        <p:spPr>
          <a:xfrm>
            <a:off x="11258175" y="3215140"/>
            <a:ext cx="11095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>
                <a:latin typeface="Arial" panose="020B0604020202020204" pitchFamily="34" charset="0"/>
                <a:cs typeface="Arial" panose="020B0604020202020204" pitchFamily="34" charset="0"/>
              </a:rPr>
              <a:t>Dein Lieblingsbaum</a:t>
            </a:r>
            <a:endParaRPr lang="id-ID" sz="8800" b="1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9E80F-5703-48BE-9B00-560A8D877C8D}"/>
              </a:ext>
            </a:extLst>
          </p:cNvPr>
          <p:cNvSpPr txBox="1"/>
          <p:nvPr/>
        </p:nvSpPr>
        <p:spPr>
          <a:xfrm>
            <a:off x="11258176" y="1695382"/>
            <a:ext cx="376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err="1">
                <a:solidFill>
                  <a:schemeClr val="accent6"/>
                </a:solidFill>
                <a:latin typeface="Hind" panose="02000000000000000000" pitchFamily="2" charset="0"/>
                <a:ea typeface="Roboto" panose="02000000000000000000" pitchFamily="2" charset="0"/>
                <a:cs typeface="Hind" panose="02000000000000000000" pitchFamily="2" charset="0"/>
              </a:rPr>
              <a:t>Arbeitsblatt</a:t>
            </a:r>
            <a:endParaRPr lang="id-ID" sz="2800" b="1" spc="300" dirty="0">
              <a:solidFill>
                <a:schemeClr val="accent6"/>
              </a:solidFill>
              <a:latin typeface="Hind" panose="02000000000000000000" pitchFamily="2" charset="0"/>
              <a:ea typeface="Roboto" panose="02000000000000000000" pitchFamily="2" charset="0"/>
              <a:cs typeface="Hind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BA1BAA8-6AE2-43F8-8979-1B5AF6B34EE0}"/>
              </a:ext>
            </a:extLst>
          </p:cNvPr>
          <p:cNvSpPr/>
          <p:nvPr/>
        </p:nvSpPr>
        <p:spPr>
          <a:xfrm>
            <a:off x="11258176" y="2471442"/>
            <a:ext cx="3763665" cy="161169"/>
          </a:xfrm>
          <a:custGeom>
            <a:avLst/>
            <a:gdLst>
              <a:gd name="connsiteX0" fmla="*/ 3208741 w 3208762"/>
              <a:gd name="connsiteY0" fmla="*/ 29949 h 202562"/>
              <a:gd name="connsiteX1" fmla="*/ 3161367 w 3208762"/>
              <a:gd name="connsiteY1" fmla="*/ 28451 h 202562"/>
              <a:gd name="connsiteX2" fmla="*/ 3114266 w 3208762"/>
              <a:gd name="connsiteY2" fmla="*/ 26001 h 202562"/>
              <a:gd name="connsiteX3" fmla="*/ 3009581 w 3208762"/>
              <a:gd name="connsiteY3" fmla="*/ 16472 h 202562"/>
              <a:gd name="connsiteX4" fmla="*/ 2807699 w 3208762"/>
              <a:gd name="connsiteY4" fmla="*/ 3676 h 202562"/>
              <a:gd name="connsiteX5" fmla="*/ 2622152 w 3208762"/>
              <a:gd name="connsiteY5" fmla="*/ 0 h 202562"/>
              <a:gd name="connsiteX6" fmla="*/ 2574235 w 3208762"/>
              <a:gd name="connsiteY6" fmla="*/ 0 h 202562"/>
              <a:gd name="connsiteX7" fmla="*/ 2390186 w 3208762"/>
              <a:gd name="connsiteY7" fmla="*/ 3267 h 202562"/>
              <a:gd name="connsiteX8" fmla="*/ 1960421 w 3208762"/>
              <a:gd name="connsiteY8" fmla="*/ 17833 h 202562"/>
              <a:gd name="connsiteX9" fmla="*/ 1540593 w 3208762"/>
              <a:gd name="connsiteY9" fmla="*/ 40023 h 202562"/>
              <a:gd name="connsiteX10" fmla="*/ 1334491 w 3208762"/>
              <a:gd name="connsiteY10" fmla="*/ 52819 h 202562"/>
              <a:gd name="connsiteX11" fmla="*/ 1111645 w 3208762"/>
              <a:gd name="connsiteY11" fmla="*/ 67930 h 202562"/>
              <a:gd name="connsiteX12" fmla="*/ 652067 w 3208762"/>
              <a:gd name="connsiteY12" fmla="*/ 103460 h 202562"/>
              <a:gd name="connsiteX13" fmla="*/ 254701 w 3208762"/>
              <a:gd name="connsiteY13" fmla="*/ 148791 h 202562"/>
              <a:gd name="connsiteX14" fmla="*/ 0 w 3208762"/>
              <a:gd name="connsiteY14" fmla="*/ 192217 h 202562"/>
              <a:gd name="connsiteX15" fmla="*/ 0 w 3208762"/>
              <a:gd name="connsiteY15" fmla="*/ 192217 h 202562"/>
              <a:gd name="connsiteX16" fmla="*/ 292001 w 3208762"/>
              <a:gd name="connsiteY16" fmla="*/ 202563 h 202562"/>
              <a:gd name="connsiteX17" fmla="*/ 482584 w 3208762"/>
              <a:gd name="connsiteY17" fmla="*/ 199296 h 202562"/>
              <a:gd name="connsiteX18" fmla="*/ 605919 w 3208762"/>
              <a:gd name="connsiteY18" fmla="*/ 192489 h 202562"/>
              <a:gd name="connsiteX19" fmla="*/ 681335 w 3208762"/>
              <a:gd name="connsiteY19" fmla="*/ 185546 h 202562"/>
              <a:gd name="connsiteX20" fmla="*/ 883490 w 3208762"/>
              <a:gd name="connsiteY20" fmla="*/ 166488 h 202562"/>
              <a:gd name="connsiteX21" fmla="*/ 1114912 w 3208762"/>
              <a:gd name="connsiteY21" fmla="*/ 144843 h 202562"/>
              <a:gd name="connsiteX22" fmla="*/ 1353413 w 3208762"/>
              <a:gd name="connsiteY22" fmla="*/ 124832 h 202562"/>
              <a:gd name="connsiteX23" fmla="*/ 1567955 w 3208762"/>
              <a:gd name="connsiteY23" fmla="*/ 108496 h 202562"/>
              <a:gd name="connsiteX24" fmla="*/ 1777461 w 3208762"/>
              <a:gd name="connsiteY24" fmla="*/ 94883 h 202562"/>
              <a:gd name="connsiteX25" fmla="*/ 1988736 w 3208762"/>
              <a:gd name="connsiteY25" fmla="*/ 83176 h 202562"/>
              <a:gd name="connsiteX26" fmla="*/ 2203823 w 3208762"/>
              <a:gd name="connsiteY26" fmla="*/ 74600 h 202562"/>
              <a:gd name="connsiteX27" fmla="*/ 2596832 w 3208762"/>
              <a:gd name="connsiteY27" fmla="*/ 67112 h 202562"/>
              <a:gd name="connsiteX28" fmla="*/ 2815458 w 3208762"/>
              <a:gd name="connsiteY28" fmla="*/ 61531 h 202562"/>
              <a:gd name="connsiteX29" fmla="*/ 3030818 w 3208762"/>
              <a:gd name="connsiteY29" fmla="*/ 51457 h 202562"/>
              <a:gd name="connsiteX30" fmla="*/ 3118350 w 3208762"/>
              <a:gd name="connsiteY30" fmla="*/ 45468 h 202562"/>
              <a:gd name="connsiteX31" fmla="*/ 3160414 w 3208762"/>
              <a:gd name="connsiteY31" fmla="*/ 39342 h 202562"/>
              <a:gd name="connsiteX32" fmla="*/ 3197169 w 3208762"/>
              <a:gd name="connsiteY32" fmla="*/ 30902 h 202562"/>
              <a:gd name="connsiteX33" fmla="*/ 3197169 w 3208762"/>
              <a:gd name="connsiteY33" fmla="*/ 30902 h 202562"/>
              <a:gd name="connsiteX34" fmla="*/ 3208332 w 3208762"/>
              <a:gd name="connsiteY34" fmla="*/ 29813 h 202562"/>
              <a:gd name="connsiteX35" fmla="*/ 3208741 w 3208762"/>
              <a:gd name="connsiteY35" fmla="*/ 29949 h 20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8762" h="202562">
                <a:moveTo>
                  <a:pt x="3208741" y="29949"/>
                </a:moveTo>
                <a:cubicBezTo>
                  <a:pt x="3192949" y="28315"/>
                  <a:pt x="3177294" y="28588"/>
                  <a:pt x="3161367" y="28451"/>
                </a:cubicBezTo>
                <a:cubicBezTo>
                  <a:pt x="3145439" y="28315"/>
                  <a:pt x="3129921" y="27499"/>
                  <a:pt x="3114266" y="26001"/>
                </a:cubicBezTo>
                <a:cubicBezTo>
                  <a:pt x="3079416" y="22734"/>
                  <a:pt x="3044567" y="19467"/>
                  <a:pt x="3009581" y="16472"/>
                </a:cubicBezTo>
                <a:cubicBezTo>
                  <a:pt x="2942332" y="10618"/>
                  <a:pt x="2875084" y="6126"/>
                  <a:pt x="2807699" y="3676"/>
                </a:cubicBezTo>
                <a:cubicBezTo>
                  <a:pt x="2745896" y="1361"/>
                  <a:pt x="2684093" y="0"/>
                  <a:pt x="2622152" y="0"/>
                </a:cubicBezTo>
                <a:lnTo>
                  <a:pt x="2574235" y="0"/>
                </a:lnTo>
                <a:cubicBezTo>
                  <a:pt x="2512840" y="681"/>
                  <a:pt x="2451717" y="1498"/>
                  <a:pt x="2390186" y="3267"/>
                </a:cubicBezTo>
                <a:cubicBezTo>
                  <a:pt x="2246976" y="7079"/>
                  <a:pt x="2103631" y="11163"/>
                  <a:pt x="1960421" y="17833"/>
                </a:cubicBezTo>
                <a:cubicBezTo>
                  <a:pt x="1820478" y="24368"/>
                  <a:pt x="1680536" y="31446"/>
                  <a:pt x="1540593" y="40023"/>
                </a:cubicBezTo>
                <a:cubicBezTo>
                  <a:pt x="1472528" y="44243"/>
                  <a:pt x="1403237" y="48190"/>
                  <a:pt x="1334491" y="52819"/>
                </a:cubicBezTo>
                <a:cubicBezTo>
                  <a:pt x="1260163" y="57856"/>
                  <a:pt x="1185836" y="62348"/>
                  <a:pt x="1111645" y="67930"/>
                </a:cubicBezTo>
                <a:lnTo>
                  <a:pt x="652067" y="103460"/>
                </a:lnTo>
                <a:cubicBezTo>
                  <a:pt x="519067" y="113669"/>
                  <a:pt x="386612" y="129324"/>
                  <a:pt x="254701" y="148791"/>
                </a:cubicBezTo>
                <a:cubicBezTo>
                  <a:pt x="169483" y="161451"/>
                  <a:pt x="84538" y="176017"/>
                  <a:pt x="0" y="192217"/>
                </a:cubicBezTo>
                <a:cubicBezTo>
                  <a:pt x="0" y="192217"/>
                  <a:pt x="0" y="192217"/>
                  <a:pt x="0" y="192217"/>
                </a:cubicBezTo>
                <a:cubicBezTo>
                  <a:pt x="97198" y="198479"/>
                  <a:pt x="194531" y="201923"/>
                  <a:pt x="292001" y="202563"/>
                </a:cubicBezTo>
                <a:cubicBezTo>
                  <a:pt x="355846" y="202563"/>
                  <a:pt x="419420" y="202563"/>
                  <a:pt x="482584" y="199296"/>
                </a:cubicBezTo>
                <a:cubicBezTo>
                  <a:pt x="523423" y="197526"/>
                  <a:pt x="564263" y="195348"/>
                  <a:pt x="605919" y="192489"/>
                </a:cubicBezTo>
                <a:cubicBezTo>
                  <a:pt x="631103" y="190719"/>
                  <a:pt x="656151" y="187997"/>
                  <a:pt x="681335" y="185546"/>
                </a:cubicBezTo>
                <a:lnTo>
                  <a:pt x="883490" y="166488"/>
                </a:lnTo>
                <a:cubicBezTo>
                  <a:pt x="960540" y="159273"/>
                  <a:pt x="1037589" y="151377"/>
                  <a:pt x="1114912" y="144843"/>
                </a:cubicBezTo>
                <a:lnTo>
                  <a:pt x="1353413" y="124832"/>
                </a:lnTo>
                <a:cubicBezTo>
                  <a:pt x="1424882" y="118706"/>
                  <a:pt x="1496486" y="113941"/>
                  <a:pt x="1567955" y="108496"/>
                </a:cubicBezTo>
                <a:cubicBezTo>
                  <a:pt x="1639424" y="103051"/>
                  <a:pt x="1707625" y="99240"/>
                  <a:pt x="1777461" y="94883"/>
                </a:cubicBezTo>
                <a:cubicBezTo>
                  <a:pt x="1847296" y="90527"/>
                  <a:pt x="1918220" y="86852"/>
                  <a:pt x="1988736" y="83176"/>
                </a:cubicBezTo>
                <a:cubicBezTo>
                  <a:pt x="2059252" y="79500"/>
                  <a:pt x="2132081" y="77322"/>
                  <a:pt x="2203823" y="74600"/>
                </a:cubicBezTo>
                <a:cubicBezTo>
                  <a:pt x="2334780" y="69563"/>
                  <a:pt x="2465875" y="67930"/>
                  <a:pt x="2596832" y="67112"/>
                </a:cubicBezTo>
                <a:cubicBezTo>
                  <a:pt x="2669798" y="67112"/>
                  <a:pt x="2742629" y="63982"/>
                  <a:pt x="2815458" y="61531"/>
                </a:cubicBezTo>
                <a:cubicBezTo>
                  <a:pt x="2888289" y="59081"/>
                  <a:pt x="2959076" y="55677"/>
                  <a:pt x="3030818" y="51457"/>
                </a:cubicBezTo>
                <a:cubicBezTo>
                  <a:pt x="3059950" y="49688"/>
                  <a:pt x="3089217" y="48327"/>
                  <a:pt x="3118350" y="45468"/>
                </a:cubicBezTo>
                <a:cubicBezTo>
                  <a:pt x="3132466" y="44174"/>
                  <a:pt x="3146515" y="42133"/>
                  <a:pt x="3160414" y="39342"/>
                </a:cubicBezTo>
                <a:cubicBezTo>
                  <a:pt x="3172666" y="36755"/>
                  <a:pt x="3184781" y="33216"/>
                  <a:pt x="3197169" y="30902"/>
                </a:cubicBezTo>
                <a:lnTo>
                  <a:pt x="3197169" y="30902"/>
                </a:lnTo>
                <a:lnTo>
                  <a:pt x="3208332" y="29813"/>
                </a:lnTo>
                <a:cubicBezTo>
                  <a:pt x="3208332" y="29813"/>
                  <a:pt x="3208877" y="29949"/>
                  <a:pt x="3208741" y="2994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49796FD-ED18-ABBC-7C6A-C44789B12911}"/>
              </a:ext>
            </a:extLst>
          </p:cNvPr>
          <p:cNvSpPr txBox="1"/>
          <p:nvPr/>
        </p:nvSpPr>
        <p:spPr>
          <a:xfrm>
            <a:off x="11353752" y="5144168"/>
            <a:ext cx="10999431" cy="619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5400" dirty="0">
                <a:latin typeface="Assistant SemiBold" pitchFamily="2" charset="-79"/>
                <a:cs typeface="Assistant SemiBold" pitchFamily="2" charset="-79"/>
              </a:rPr>
              <a:t>Denke an einen Baum, den du besonders magst.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5400" dirty="0">
                <a:latin typeface="Assistant SemiBold" pitchFamily="2" charset="-79"/>
                <a:cs typeface="Assistant SemiBold" pitchFamily="2" charset="-79"/>
              </a:rPr>
              <a:t>Zeichne ihn auf dein Arbeitsblatt.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5400" dirty="0">
                <a:latin typeface="Assistant SemiBold" pitchFamily="2" charset="-79"/>
                <a:cs typeface="Assistant SemiBold" pitchFamily="2" charset="-79"/>
              </a:rPr>
              <a:t>Gib ihm einen Namen und schreibe auf, was an ihm „bäumig“ ist.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1223E683-A99F-4895-7D59-B58E1AB032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-31806" t="-125095" r="-36125" b="-125095"/>
          <a:stretch>
            <a:fillRect/>
          </a:stretch>
        </p:blipFill>
        <p:spPr>
          <a:xfrm>
            <a:off x="0" y="0"/>
            <a:ext cx="9478852" cy="13716000"/>
          </a:xfr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6A050483-A898-8445-B5ED-D4B7386EDFF4}"/>
              </a:ext>
            </a:extLst>
          </p:cNvPr>
          <p:cNvSpPr/>
          <p:nvPr/>
        </p:nvSpPr>
        <p:spPr>
          <a:xfrm>
            <a:off x="779426" y="2898000"/>
            <a:ext cx="7920000" cy="7920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E42D6-CD3C-7822-0074-9E5DED961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568" y="3938415"/>
            <a:ext cx="4019715" cy="56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3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FFDA0-2A69-BA48-9ECD-250EFB92B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2A02CF-6EF2-E466-FC88-D9E7928449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2956560"/>
            <a:ext cx="24379236" cy="107594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A4532-AA39-E03E-F914-01731E21261D}"/>
              </a:ext>
            </a:extLst>
          </p:cNvPr>
          <p:cNvSpPr txBox="1"/>
          <p:nvPr/>
        </p:nvSpPr>
        <p:spPr>
          <a:xfrm>
            <a:off x="4773478" y="5073050"/>
            <a:ext cx="148318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Werde</a:t>
            </a:r>
            <a:r>
              <a:rPr lang="en-US" sz="8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auch</a:t>
            </a:r>
            <a:r>
              <a:rPr lang="en-US" sz="8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 </a:t>
            </a:r>
          </a:p>
          <a:p>
            <a:pPr algn="ctr"/>
            <a:r>
              <a:rPr lang="en-US" sz="8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ein</a:t>
            </a:r>
            <a:r>
              <a:rPr lang="en-US" sz="8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Baumretter</a:t>
            </a:r>
            <a:r>
              <a:rPr lang="en-US" sz="8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94F59D-0BA9-6B09-7F5A-A0EA7CA5DDE0}"/>
              </a:ext>
            </a:extLst>
          </p:cNvPr>
          <p:cNvSpPr/>
          <p:nvPr/>
        </p:nvSpPr>
        <p:spPr>
          <a:xfrm flipH="1">
            <a:off x="10938724" y="1620416"/>
            <a:ext cx="2501790" cy="25017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50900" dist="38100" dir="2700000" sx="102000" sy="10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695B219-766A-2B65-43F9-797F7CC3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90" y="2042814"/>
            <a:ext cx="1394577" cy="163002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ADED8F9-48C7-C2C3-25D7-3D9E95B8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811" y="9893608"/>
            <a:ext cx="2748692" cy="1802601"/>
          </a:xfrm>
          <a:prstGeom prst="rect">
            <a:avLst/>
          </a:prstGeom>
        </p:spPr>
      </p:pic>
      <p:sp>
        <p:nvSpPr>
          <p:cNvPr id="2" name="Textfeld 2">
            <a:extLst>
              <a:ext uri="{FF2B5EF4-FFF2-40B4-BE49-F238E27FC236}">
                <a16:creationId xmlns:a16="http://schemas.microsoft.com/office/drawing/2014/main" id="{F9988BCE-AFC7-F72B-2438-0094838D3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523" y="8726963"/>
            <a:ext cx="3758741" cy="55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800" kern="100" dirty="0"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Erstellt von: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607594-6572-1407-5400-EAD424A10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061" y="9554060"/>
            <a:ext cx="3225664" cy="2410760"/>
          </a:xfrm>
          <a:prstGeom prst="rect">
            <a:avLst/>
          </a:prstGeom>
        </p:spPr>
      </p:pic>
      <p:sp>
        <p:nvSpPr>
          <p:cNvPr id="6" name="Textfeld 2">
            <a:extLst>
              <a:ext uri="{FF2B5EF4-FFF2-40B4-BE49-F238E27FC236}">
                <a16:creationId xmlns:a16="http://schemas.microsoft.com/office/drawing/2014/main" id="{0A4227BA-20D4-0C84-1BFD-F4F55366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9787" y="8726963"/>
            <a:ext cx="3758741" cy="55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800" kern="100" dirty="0"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Gefördert von:</a:t>
            </a:r>
          </a:p>
        </p:txBody>
      </p:sp>
    </p:spTree>
    <p:extLst>
      <p:ext uri="{BB962C8B-B14F-4D97-AF65-F5344CB8AC3E}">
        <p14:creationId xmlns:p14="http://schemas.microsoft.com/office/powerpoint/2010/main" val="420788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DD4B9-DA4A-3C4E-9A5A-254B19B95D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F5AC7-6345-4BAC-848C-08382BA49686}"/>
              </a:ext>
            </a:extLst>
          </p:cNvPr>
          <p:cNvSpPr/>
          <p:nvPr/>
        </p:nvSpPr>
        <p:spPr>
          <a:xfrm flipH="1">
            <a:off x="3181066" y="2398973"/>
            <a:ext cx="9277633" cy="81819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50900" dist="38100" dir="2700000" sx="102000" sy="10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62F76-2338-48A2-AAFD-CD4EB4E466F2}"/>
              </a:ext>
            </a:extLst>
          </p:cNvPr>
          <p:cNvSpPr txBox="1"/>
          <p:nvPr/>
        </p:nvSpPr>
        <p:spPr>
          <a:xfrm>
            <a:off x="4223876" y="3477241"/>
            <a:ext cx="376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err="1">
                <a:solidFill>
                  <a:schemeClr val="accent6"/>
                </a:solidFill>
                <a:latin typeface="Hind" panose="02000000000000000000" pitchFamily="2" charset="0"/>
                <a:ea typeface="Roboto" panose="02000000000000000000" pitchFamily="2" charset="0"/>
                <a:cs typeface="Hind" panose="02000000000000000000" pitchFamily="2" charset="0"/>
              </a:rPr>
              <a:t>Impressum</a:t>
            </a:r>
            <a:endParaRPr lang="id-ID" sz="3200" b="1" spc="300" dirty="0">
              <a:solidFill>
                <a:schemeClr val="accent6"/>
              </a:solidFill>
              <a:latin typeface="Hind" panose="02000000000000000000" pitchFamily="2" charset="0"/>
              <a:ea typeface="Roboto" panose="02000000000000000000" pitchFamily="2" charset="0"/>
              <a:cs typeface="Hind" panose="020000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1B02349-2C10-4362-B4BD-3941A144D3C4}"/>
              </a:ext>
            </a:extLst>
          </p:cNvPr>
          <p:cNvSpPr/>
          <p:nvPr/>
        </p:nvSpPr>
        <p:spPr>
          <a:xfrm>
            <a:off x="4223876" y="4253301"/>
            <a:ext cx="3763665" cy="161169"/>
          </a:xfrm>
          <a:custGeom>
            <a:avLst/>
            <a:gdLst>
              <a:gd name="connsiteX0" fmla="*/ 3208741 w 3208762"/>
              <a:gd name="connsiteY0" fmla="*/ 29949 h 202562"/>
              <a:gd name="connsiteX1" fmla="*/ 3161367 w 3208762"/>
              <a:gd name="connsiteY1" fmla="*/ 28451 h 202562"/>
              <a:gd name="connsiteX2" fmla="*/ 3114266 w 3208762"/>
              <a:gd name="connsiteY2" fmla="*/ 26001 h 202562"/>
              <a:gd name="connsiteX3" fmla="*/ 3009581 w 3208762"/>
              <a:gd name="connsiteY3" fmla="*/ 16472 h 202562"/>
              <a:gd name="connsiteX4" fmla="*/ 2807699 w 3208762"/>
              <a:gd name="connsiteY4" fmla="*/ 3676 h 202562"/>
              <a:gd name="connsiteX5" fmla="*/ 2622152 w 3208762"/>
              <a:gd name="connsiteY5" fmla="*/ 0 h 202562"/>
              <a:gd name="connsiteX6" fmla="*/ 2574235 w 3208762"/>
              <a:gd name="connsiteY6" fmla="*/ 0 h 202562"/>
              <a:gd name="connsiteX7" fmla="*/ 2390186 w 3208762"/>
              <a:gd name="connsiteY7" fmla="*/ 3267 h 202562"/>
              <a:gd name="connsiteX8" fmla="*/ 1960421 w 3208762"/>
              <a:gd name="connsiteY8" fmla="*/ 17833 h 202562"/>
              <a:gd name="connsiteX9" fmla="*/ 1540593 w 3208762"/>
              <a:gd name="connsiteY9" fmla="*/ 40023 h 202562"/>
              <a:gd name="connsiteX10" fmla="*/ 1334491 w 3208762"/>
              <a:gd name="connsiteY10" fmla="*/ 52819 h 202562"/>
              <a:gd name="connsiteX11" fmla="*/ 1111645 w 3208762"/>
              <a:gd name="connsiteY11" fmla="*/ 67930 h 202562"/>
              <a:gd name="connsiteX12" fmla="*/ 652067 w 3208762"/>
              <a:gd name="connsiteY12" fmla="*/ 103460 h 202562"/>
              <a:gd name="connsiteX13" fmla="*/ 254701 w 3208762"/>
              <a:gd name="connsiteY13" fmla="*/ 148791 h 202562"/>
              <a:gd name="connsiteX14" fmla="*/ 0 w 3208762"/>
              <a:gd name="connsiteY14" fmla="*/ 192217 h 202562"/>
              <a:gd name="connsiteX15" fmla="*/ 0 w 3208762"/>
              <a:gd name="connsiteY15" fmla="*/ 192217 h 202562"/>
              <a:gd name="connsiteX16" fmla="*/ 292001 w 3208762"/>
              <a:gd name="connsiteY16" fmla="*/ 202563 h 202562"/>
              <a:gd name="connsiteX17" fmla="*/ 482584 w 3208762"/>
              <a:gd name="connsiteY17" fmla="*/ 199296 h 202562"/>
              <a:gd name="connsiteX18" fmla="*/ 605919 w 3208762"/>
              <a:gd name="connsiteY18" fmla="*/ 192489 h 202562"/>
              <a:gd name="connsiteX19" fmla="*/ 681335 w 3208762"/>
              <a:gd name="connsiteY19" fmla="*/ 185546 h 202562"/>
              <a:gd name="connsiteX20" fmla="*/ 883490 w 3208762"/>
              <a:gd name="connsiteY20" fmla="*/ 166488 h 202562"/>
              <a:gd name="connsiteX21" fmla="*/ 1114912 w 3208762"/>
              <a:gd name="connsiteY21" fmla="*/ 144843 h 202562"/>
              <a:gd name="connsiteX22" fmla="*/ 1353413 w 3208762"/>
              <a:gd name="connsiteY22" fmla="*/ 124832 h 202562"/>
              <a:gd name="connsiteX23" fmla="*/ 1567955 w 3208762"/>
              <a:gd name="connsiteY23" fmla="*/ 108496 h 202562"/>
              <a:gd name="connsiteX24" fmla="*/ 1777461 w 3208762"/>
              <a:gd name="connsiteY24" fmla="*/ 94883 h 202562"/>
              <a:gd name="connsiteX25" fmla="*/ 1988736 w 3208762"/>
              <a:gd name="connsiteY25" fmla="*/ 83176 h 202562"/>
              <a:gd name="connsiteX26" fmla="*/ 2203823 w 3208762"/>
              <a:gd name="connsiteY26" fmla="*/ 74600 h 202562"/>
              <a:gd name="connsiteX27" fmla="*/ 2596832 w 3208762"/>
              <a:gd name="connsiteY27" fmla="*/ 67112 h 202562"/>
              <a:gd name="connsiteX28" fmla="*/ 2815458 w 3208762"/>
              <a:gd name="connsiteY28" fmla="*/ 61531 h 202562"/>
              <a:gd name="connsiteX29" fmla="*/ 3030818 w 3208762"/>
              <a:gd name="connsiteY29" fmla="*/ 51457 h 202562"/>
              <a:gd name="connsiteX30" fmla="*/ 3118350 w 3208762"/>
              <a:gd name="connsiteY30" fmla="*/ 45468 h 202562"/>
              <a:gd name="connsiteX31" fmla="*/ 3160414 w 3208762"/>
              <a:gd name="connsiteY31" fmla="*/ 39342 h 202562"/>
              <a:gd name="connsiteX32" fmla="*/ 3197169 w 3208762"/>
              <a:gd name="connsiteY32" fmla="*/ 30902 h 202562"/>
              <a:gd name="connsiteX33" fmla="*/ 3197169 w 3208762"/>
              <a:gd name="connsiteY33" fmla="*/ 30902 h 202562"/>
              <a:gd name="connsiteX34" fmla="*/ 3208332 w 3208762"/>
              <a:gd name="connsiteY34" fmla="*/ 29813 h 202562"/>
              <a:gd name="connsiteX35" fmla="*/ 3208741 w 3208762"/>
              <a:gd name="connsiteY35" fmla="*/ 29949 h 20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8762" h="202562">
                <a:moveTo>
                  <a:pt x="3208741" y="29949"/>
                </a:moveTo>
                <a:cubicBezTo>
                  <a:pt x="3192949" y="28315"/>
                  <a:pt x="3177294" y="28588"/>
                  <a:pt x="3161367" y="28451"/>
                </a:cubicBezTo>
                <a:cubicBezTo>
                  <a:pt x="3145439" y="28315"/>
                  <a:pt x="3129921" y="27499"/>
                  <a:pt x="3114266" y="26001"/>
                </a:cubicBezTo>
                <a:cubicBezTo>
                  <a:pt x="3079416" y="22734"/>
                  <a:pt x="3044567" y="19467"/>
                  <a:pt x="3009581" y="16472"/>
                </a:cubicBezTo>
                <a:cubicBezTo>
                  <a:pt x="2942332" y="10618"/>
                  <a:pt x="2875084" y="6126"/>
                  <a:pt x="2807699" y="3676"/>
                </a:cubicBezTo>
                <a:cubicBezTo>
                  <a:pt x="2745896" y="1361"/>
                  <a:pt x="2684093" y="0"/>
                  <a:pt x="2622152" y="0"/>
                </a:cubicBezTo>
                <a:lnTo>
                  <a:pt x="2574235" y="0"/>
                </a:lnTo>
                <a:cubicBezTo>
                  <a:pt x="2512840" y="681"/>
                  <a:pt x="2451717" y="1498"/>
                  <a:pt x="2390186" y="3267"/>
                </a:cubicBezTo>
                <a:cubicBezTo>
                  <a:pt x="2246976" y="7079"/>
                  <a:pt x="2103631" y="11163"/>
                  <a:pt x="1960421" y="17833"/>
                </a:cubicBezTo>
                <a:cubicBezTo>
                  <a:pt x="1820478" y="24368"/>
                  <a:pt x="1680536" y="31446"/>
                  <a:pt x="1540593" y="40023"/>
                </a:cubicBezTo>
                <a:cubicBezTo>
                  <a:pt x="1472528" y="44243"/>
                  <a:pt x="1403237" y="48190"/>
                  <a:pt x="1334491" y="52819"/>
                </a:cubicBezTo>
                <a:cubicBezTo>
                  <a:pt x="1260163" y="57856"/>
                  <a:pt x="1185836" y="62348"/>
                  <a:pt x="1111645" y="67930"/>
                </a:cubicBezTo>
                <a:lnTo>
                  <a:pt x="652067" y="103460"/>
                </a:lnTo>
                <a:cubicBezTo>
                  <a:pt x="519067" y="113669"/>
                  <a:pt x="386612" y="129324"/>
                  <a:pt x="254701" y="148791"/>
                </a:cubicBezTo>
                <a:cubicBezTo>
                  <a:pt x="169483" y="161451"/>
                  <a:pt x="84538" y="176017"/>
                  <a:pt x="0" y="192217"/>
                </a:cubicBezTo>
                <a:cubicBezTo>
                  <a:pt x="0" y="192217"/>
                  <a:pt x="0" y="192217"/>
                  <a:pt x="0" y="192217"/>
                </a:cubicBezTo>
                <a:cubicBezTo>
                  <a:pt x="97198" y="198479"/>
                  <a:pt x="194531" y="201923"/>
                  <a:pt x="292001" y="202563"/>
                </a:cubicBezTo>
                <a:cubicBezTo>
                  <a:pt x="355846" y="202563"/>
                  <a:pt x="419420" y="202563"/>
                  <a:pt x="482584" y="199296"/>
                </a:cubicBezTo>
                <a:cubicBezTo>
                  <a:pt x="523423" y="197526"/>
                  <a:pt x="564263" y="195348"/>
                  <a:pt x="605919" y="192489"/>
                </a:cubicBezTo>
                <a:cubicBezTo>
                  <a:pt x="631103" y="190719"/>
                  <a:pt x="656151" y="187997"/>
                  <a:pt x="681335" y="185546"/>
                </a:cubicBezTo>
                <a:lnTo>
                  <a:pt x="883490" y="166488"/>
                </a:lnTo>
                <a:cubicBezTo>
                  <a:pt x="960540" y="159273"/>
                  <a:pt x="1037589" y="151377"/>
                  <a:pt x="1114912" y="144843"/>
                </a:cubicBezTo>
                <a:lnTo>
                  <a:pt x="1353413" y="124832"/>
                </a:lnTo>
                <a:cubicBezTo>
                  <a:pt x="1424882" y="118706"/>
                  <a:pt x="1496486" y="113941"/>
                  <a:pt x="1567955" y="108496"/>
                </a:cubicBezTo>
                <a:cubicBezTo>
                  <a:pt x="1639424" y="103051"/>
                  <a:pt x="1707625" y="99240"/>
                  <a:pt x="1777461" y="94883"/>
                </a:cubicBezTo>
                <a:cubicBezTo>
                  <a:pt x="1847296" y="90527"/>
                  <a:pt x="1918220" y="86852"/>
                  <a:pt x="1988736" y="83176"/>
                </a:cubicBezTo>
                <a:cubicBezTo>
                  <a:pt x="2059252" y="79500"/>
                  <a:pt x="2132081" y="77322"/>
                  <a:pt x="2203823" y="74600"/>
                </a:cubicBezTo>
                <a:cubicBezTo>
                  <a:pt x="2334780" y="69563"/>
                  <a:pt x="2465875" y="67930"/>
                  <a:pt x="2596832" y="67112"/>
                </a:cubicBezTo>
                <a:cubicBezTo>
                  <a:pt x="2669798" y="67112"/>
                  <a:pt x="2742629" y="63982"/>
                  <a:pt x="2815458" y="61531"/>
                </a:cubicBezTo>
                <a:cubicBezTo>
                  <a:pt x="2888289" y="59081"/>
                  <a:pt x="2959076" y="55677"/>
                  <a:pt x="3030818" y="51457"/>
                </a:cubicBezTo>
                <a:cubicBezTo>
                  <a:pt x="3059950" y="49688"/>
                  <a:pt x="3089217" y="48327"/>
                  <a:pt x="3118350" y="45468"/>
                </a:cubicBezTo>
                <a:cubicBezTo>
                  <a:pt x="3132466" y="44174"/>
                  <a:pt x="3146515" y="42133"/>
                  <a:pt x="3160414" y="39342"/>
                </a:cubicBezTo>
                <a:cubicBezTo>
                  <a:pt x="3172666" y="36755"/>
                  <a:pt x="3184781" y="33216"/>
                  <a:pt x="3197169" y="30902"/>
                </a:cubicBezTo>
                <a:lnTo>
                  <a:pt x="3197169" y="30902"/>
                </a:lnTo>
                <a:lnTo>
                  <a:pt x="3208332" y="29813"/>
                </a:lnTo>
                <a:cubicBezTo>
                  <a:pt x="3208332" y="29813"/>
                  <a:pt x="3208877" y="29949"/>
                  <a:pt x="3208741" y="29949"/>
                </a:cubicBez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accent6"/>
              </a:solidFill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ABAE9004-770E-2B3C-D029-ACB84CF0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88" y="4803660"/>
            <a:ext cx="7356192" cy="47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Herausgeber:	Baumretter e.V.</a:t>
            </a:r>
            <a:b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Eichholzstr. 353</a:t>
            </a:r>
            <a:b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58285 Gevelsberg</a:t>
            </a:r>
            <a:b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redaktion@baumretter.de</a:t>
            </a:r>
            <a:r>
              <a:rPr lang="de-DE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</a:t>
            </a:r>
            <a: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www.baumretter.de</a:t>
            </a: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Redaktion:		Baumretter e.V.</a:t>
            </a: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de-DE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Gestaltung:		Baumretter e.V.</a:t>
            </a:r>
          </a:p>
        </p:txBody>
      </p:sp>
    </p:spTree>
    <p:extLst>
      <p:ext uri="{BB962C8B-B14F-4D97-AF65-F5344CB8AC3E}">
        <p14:creationId xmlns:p14="http://schemas.microsoft.com/office/powerpoint/2010/main" val="11468145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nviron">
      <a:dk1>
        <a:sysClr val="windowText" lastClr="000000"/>
      </a:dk1>
      <a:lt1>
        <a:sysClr val="window" lastClr="FFFFFF"/>
      </a:lt1>
      <a:dk2>
        <a:srgbClr val="232A34"/>
      </a:dk2>
      <a:lt2>
        <a:srgbClr val="F7F7F7"/>
      </a:lt2>
      <a:accent1>
        <a:srgbClr val="8BC34A"/>
      </a:accent1>
      <a:accent2>
        <a:srgbClr val="FAC102"/>
      </a:accent2>
      <a:accent3>
        <a:srgbClr val="FF6E40"/>
      </a:accent3>
      <a:accent4>
        <a:srgbClr val="17C8F4"/>
      </a:accent4>
      <a:accent5>
        <a:srgbClr val="346732"/>
      </a:accent5>
      <a:accent6>
        <a:srgbClr val="9FC771"/>
      </a:accent6>
      <a:hlink>
        <a:srgbClr val="8BC34A"/>
      </a:hlink>
      <a:folHlink>
        <a:srgbClr val="FAC1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Benutzerdefiniert</PresentationFormat>
  <Paragraphs>63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Assistant</vt:lpstr>
      <vt:lpstr>Assistant SemiBold</vt:lpstr>
      <vt:lpstr>Calibri</vt:lpstr>
      <vt:lpstr>Hind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Septiandika Pratama</dc:creator>
  <cp:lastModifiedBy>V. M.</cp:lastModifiedBy>
  <cp:revision>56</cp:revision>
  <dcterms:created xsi:type="dcterms:W3CDTF">2019-03-14T23:44:23Z</dcterms:created>
  <dcterms:modified xsi:type="dcterms:W3CDTF">2025-11-10T13:26:33Z</dcterms:modified>
</cp:coreProperties>
</file>